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672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a Alvarsson" userId="5ea197e3-9089-4103-bf34-ea0844bdaca0" providerId="ADAL" clId="{2F1432F5-5DDB-460C-877F-CF4AF230A2BD}"/>
    <pc:docChg chg="modSld">
      <pc:chgData name="Martina Alvarsson" userId="5ea197e3-9089-4103-bf34-ea0844bdaca0" providerId="ADAL" clId="{2F1432F5-5DDB-460C-877F-CF4AF230A2BD}" dt="2025-11-02T16:50:05.816" v="195" actId="20577"/>
      <pc:docMkLst>
        <pc:docMk/>
      </pc:docMkLst>
      <pc:sldChg chg="modSp mod">
        <pc:chgData name="Martina Alvarsson" userId="5ea197e3-9089-4103-bf34-ea0844bdaca0" providerId="ADAL" clId="{2F1432F5-5DDB-460C-877F-CF4AF230A2BD}" dt="2025-11-02T16:50:05.816" v="195" actId="20577"/>
        <pc:sldMkLst>
          <pc:docMk/>
          <pc:sldMk cId="0" sldId="259"/>
        </pc:sldMkLst>
        <pc:spChg chg="mod">
          <ac:chgData name="Martina Alvarsson" userId="5ea197e3-9089-4103-bf34-ea0844bdaca0" providerId="ADAL" clId="{2F1432F5-5DDB-460C-877F-CF4AF230A2BD}" dt="2025-11-02T16:50:05.816" v="195" actId="20577"/>
          <ac:spMkLst>
            <pc:docMk/>
            <pc:sldMk cId="0" sldId="259"/>
            <ac:spMk id="16" creationId="{00000000-0000-0000-0000-000000000000}"/>
          </ac:spMkLst>
        </pc:spChg>
        <pc:spChg chg="mod">
          <ac:chgData name="Martina Alvarsson" userId="5ea197e3-9089-4103-bf34-ea0844bdaca0" providerId="ADAL" clId="{2F1432F5-5DDB-460C-877F-CF4AF230A2BD}" dt="2025-11-02T16:47:58.528" v="169" actId="14100"/>
          <ac:spMkLst>
            <pc:docMk/>
            <pc:sldMk cId="0" sldId="259"/>
            <ac:spMk id="17" creationId="{00000000-0000-0000-0000-000000000000}"/>
          </ac:spMkLst>
        </pc:spChg>
        <pc:spChg chg="mod">
          <ac:chgData name="Martina Alvarsson" userId="5ea197e3-9089-4103-bf34-ea0844bdaca0" providerId="ADAL" clId="{2F1432F5-5DDB-460C-877F-CF4AF230A2BD}" dt="2025-11-02T16:45:58.472" v="27" actId="255"/>
          <ac:spMkLst>
            <pc:docMk/>
            <pc:sldMk cId="0" sldId="259"/>
            <ac:spMk id="25" creationId="{F9F1D7F8-4127-62AF-A611-78F9D983F351}"/>
          </ac:spMkLst>
        </pc:spChg>
        <pc:grpChg chg="mod">
          <ac:chgData name="Martina Alvarsson" userId="5ea197e3-9089-4103-bf34-ea0844bdaca0" providerId="ADAL" clId="{2F1432F5-5DDB-460C-877F-CF4AF230A2BD}" dt="2025-11-02T16:49:05.479" v="194" actId="1076"/>
          <ac:grpSpMkLst>
            <pc:docMk/>
            <pc:sldMk cId="0" sldId="259"/>
            <ac:grpSpMk id="18" creationId="{00000000-0000-0000-0000-000000000000}"/>
          </ac:grpSpMkLst>
        </pc:grpChg>
      </pc:sldChg>
      <pc:sldChg chg="modSp mod">
        <pc:chgData name="Martina Alvarsson" userId="5ea197e3-9089-4103-bf34-ea0844bdaca0" providerId="ADAL" clId="{2F1432F5-5DDB-460C-877F-CF4AF230A2BD}" dt="2025-10-30T13:43:02.536" v="0" actId="20577"/>
        <pc:sldMkLst>
          <pc:docMk/>
          <pc:sldMk cId="0" sldId="262"/>
        </pc:sldMkLst>
        <pc:spChg chg="mod">
          <ac:chgData name="Martina Alvarsson" userId="5ea197e3-9089-4103-bf34-ea0844bdaca0" providerId="ADAL" clId="{2F1432F5-5DDB-460C-877F-CF4AF230A2BD}" dt="2025-10-30T13:43:02.536" v="0" actId="20577"/>
          <ac:spMkLst>
            <pc:docMk/>
            <pc:sldMk cId="0" sldId="262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167881" y="4548763"/>
            <a:ext cx="15768336" cy="1784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9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9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20170" y="175827"/>
            <a:ext cx="2494627" cy="249462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502754" y="429949"/>
            <a:ext cx="2171569" cy="2272182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7420170" y="175827"/>
            <a:ext cx="2494627" cy="249462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50611" y="1159045"/>
            <a:ext cx="5802876" cy="779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9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38376" y="3037411"/>
            <a:ext cx="15413355" cy="47726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46437" y="758584"/>
            <a:ext cx="2443991" cy="244399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1550" spc="140" dirty="0"/>
              <a:t>VERKSAMHETS</a:t>
            </a:r>
            <a:r>
              <a:rPr sz="11550" spc="-305" dirty="0"/>
              <a:t> </a:t>
            </a:r>
            <a:r>
              <a:rPr sz="11550" spc="285" dirty="0"/>
              <a:t>PLAN</a:t>
            </a:r>
            <a:endParaRPr sz="11550"/>
          </a:p>
        </p:txBody>
      </p:sp>
      <p:sp>
        <p:nvSpPr>
          <p:cNvPr id="4" name="object 4"/>
          <p:cNvSpPr txBox="1"/>
          <p:nvPr/>
        </p:nvSpPr>
        <p:spPr>
          <a:xfrm>
            <a:off x="8904323" y="7257122"/>
            <a:ext cx="2295525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600" spc="170" dirty="0">
                <a:latin typeface="Arial MT"/>
                <a:cs typeface="Arial MT"/>
              </a:rPr>
              <a:t>2</a:t>
            </a:r>
            <a:r>
              <a:rPr lang="sv-SE" sz="6600" spc="170" dirty="0">
                <a:latin typeface="Arial MT"/>
                <a:cs typeface="Arial MT"/>
              </a:rPr>
              <a:t>5</a:t>
            </a:r>
            <a:r>
              <a:rPr sz="6600" spc="170" dirty="0">
                <a:latin typeface="Arial MT"/>
                <a:cs typeface="Arial MT"/>
              </a:rPr>
              <a:t>-</a:t>
            </a:r>
            <a:r>
              <a:rPr sz="6600" spc="155" dirty="0">
                <a:latin typeface="Arial MT"/>
                <a:cs typeface="Arial MT"/>
              </a:rPr>
              <a:t>2</a:t>
            </a:r>
            <a:r>
              <a:rPr lang="sv-SE" sz="6600" spc="155" dirty="0">
                <a:latin typeface="Arial MT"/>
                <a:cs typeface="Arial MT"/>
              </a:rPr>
              <a:t>6</a:t>
            </a:r>
            <a:endParaRPr sz="6600" dirty="0">
              <a:latin typeface="Arial MT"/>
              <a:cs typeface="Arial MT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9426444"/>
            <a:ext cx="20104100" cy="1882139"/>
            <a:chOff x="0" y="9426444"/>
            <a:chExt cx="20104100" cy="1882139"/>
          </a:xfrm>
        </p:grpSpPr>
        <p:sp>
          <p:nvSpPr>
            <p:cNvPr id="6" name="object 6"/>
            <p:cNvSpPr/>
            <p:nvPr/>
          </p:nvSpPr>
          <p:spPr>
            <a:xfrm>
              <a:off x="0" y="11135436"/>
              <a:ext cx="20104100" cy="173355"/>
            </a:xfrm>
            <a:custGeom>
              <a:avLst/>
              <a:gdLst/>
              <a:ahLst/>
              <a:cxnLst/>
              <a:rect l="l" t="t" r="r" b="b"/>
              <a:pathLst>
                <a:path w="20104100" h="173354">
                  <a:moveTo>
                    <a:pt x="0" y="173119"/>
                  </a:moveTo>
                  <a:lnTo>
                    <a:pt x="20104099" y="173119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731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0942561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10755061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0562186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0374687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10187190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9999693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9806818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9619318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9426444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43741" y="4187926"/>
            <a:ext cx="7406640" cy="11563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7400" spc="175" dirty="0"/>
              <a:t>O</a:t>
            </a:r>
            <a:r>
              <a:rPr sz="7400" spc="80" dirty="0"/>
              <a:t>R</a:t>
            </a:r>
            <a:r>
              <a:rPr sz="7400" spc="-100" dirty="0"/>
              <a:t>G</a:t>
            </a:r>
            <a:r>
              <a:rPr sz="7400" spc="175" dirty="0"/>
              <a:t>A</a:t>
            </a:r>
            <a:r>
              <a:rPr sz="7400" spc="180" dirty="0"/>
              <a:t>N</a:t>
            </a:r>
            <a:r>
              <a:rPr sz="7400" spc="175" dirty="0"/>
              <a:t>IS</a:t>
            </a:r>
            <a:r>
              <a:rPr sz="7400" spc="-430" dirty="0"/>
              <a:t>A</a:t>
            </a:r>
            <a:r>
              <a:rPr sz="7400" spc="180" dirty="0"/>
              <a:t>TION</a:t>
            </a:r>
            <a:endParaRPr sz="7400"/>
          </a:p>
        </p:txBody>
      </p:sp>
      <p:grpSp>
        <p:nvGrpSpPr>
          <p:cNvPr id="3" name="object 3"/>
          <p:cNvGrpSpPr/>
          <p:nvPr/>
        </p:nvGrpSpPr>
        <p:grpSpPr>
          <a:xfrm>
            <a:off x="0" y="9426444"/>
            <a:ext cx="20104100" cy="1882139"/>
            <a:chOff x="0" y="9426444"/>
            <a:chExt cx="20104100" cy="1882139"/>
          </a:xfrm>
        </p:grpSpPr>
        <p:sp>
          <p:nvSpPr>
            <p:cNvPr id="4" name="object 4"/>
            <p:cNvSpPr/>
            <p:nvPr/>
          </p:nvSpPr>
          <p:spPr>
            <a:xfrm>
              <a:off x="0" y="11135436"/>
              <a:ext cx="20104100" cy="173355"/>
            </a:xfrm>
            <a:custGeom>
              <a:avLst/>
              <a:gdLst/>
              <a:ahLst/>
              <a:cxnLst/>
              <a:rect l="l" t="t" r="r" b="b"/>
              <a:pathLst>
                <a:path w="20104100" h="173354">
                  <a:moveTo>
                    <a:pt x="0" y="173119"/>
                  </a:moveTo>
                  <a:lnTo>
                    <a:pt x="20104099" y="173119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731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0942561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0755061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0562186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10374687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0187190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9999693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9806818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9619318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9426444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20170" y="175827"/>
            <a:ext cx="2494627" cy="249462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141047" y="422384"/>
            <a:ext cx="3822065" cy="2001520"/>
          </a:xfrm>
          <a:custGeom>
            <a:avLst/>
            <a:gdLst/>
            <a:ahLst/>
            <a:cxnLst/>
            <a:rect l="l" t="t" r="r" b="b"/>
            <a:pathLst>
              <a:path w="3822065" h="2001520">
                <a:moveTo>
                  <a:pt x="3385389" y="0"/>
                </a:moveTo>
                <a:lnTo>
                  <a:pt x="436618" y="0"/>
                </a:lnTo>
                <a:lnTo>
                  <a:pt x="376239" y="803"/>
                </a:lnTo>
                <a:lnTo>
                  <a:pt x="324112" y="2985"/>
                </a:lnTo>
                <a:lnTo>
                  <a:pt x="279412" y="7234"/>
                </a:lnTo>
                <a:lnTo>
                  <a:pt x="241314" y="14240"/>
                </a:lnTo>
                <a:lnTo>
                  <a:pt x="159927" y="47605"/>
                </a:lnTo>
                <a:lnTo>
                  <a:pt x="116094" y="78362"/>
                </a:lnTo>
                <a:lnTo>
                  <a:pt x="78364" y="116091"/>
                </a:lnTo>
                <a:lnTo>
                  <a:pt x="47606" y="159923"/>
                </a:lnTo>
                <a:lnTo>
                  <a:pt x="24690" y="208988"/>
                </a:lnTo>
                <a:lnTo>
                  <a:pt x="7234" y="279413"/>
                </a:lnTo>
                <a:lnTo>
                  <a:pt x="2985" y="324114"/>
                </a:lnTo>
                <a:lnTo>
                  <a:pt x="803" y="376241"/>
                </a:lnTo>
                <a:lnTo>
                  <a:pt x="0" y="436620"/>
                </a:lnTo>
                <a:lnTo>
                  <a:pt x="0" y="1564893"/>
                </a:lnTo>
                <a:lnTo>
                  <a:pt x="803" y="1625272"/>
                </a:lnTo>
                <a:lnTo>
                  <a:pt x="2985" y="1677399"/>
                </a:lnTo>
                <a:lnTo>
                  <a:pt x="7234" y="1722098"/>
                </a:lnTo>
                <a:lnTo>
                  <a:pt x="14240" y="1760196"/>
                </a:lnTo>
                <a:lnTo>
                  <a:pt x="47606" y="1841584"/>
                </a:lnTo>
                <a:lnTo>
                  <a:pt x="78364" y="1885416"/>
                </a:lnTo>
                <a:lnTo>
                  <a:pt x="116094" y="1923146"/>
                </a:lnTo>
                <a:lnTo>
                  <a:pt x="159927" y="1953904"/>
                </a:lnTo>
                <a:lnTo>
                  <a:pt x="208992" y="1976820"/>
                </a:lnTo>
                <a:lnTo>
                  <a:pt x="279412" y="1994276"/>
                </a:lnTo>
                <a:lnTo>
                  <a:pt x="324112" y="1998525"/>
                </a:lnTo>
                <a:lnTo>
                  <a:pt x="376239" y="2000707"/>
                </a:lnTo>
                <a:lnTo>
                  <a:pt x="436618" y="2001511"/>
                </a:lnTo>
                <a:lnTo>
                  <a:pt x="3385389" y="2001511"/>
                </a:lnTo>
                <a:lnTo>
                  <a:pt x="3445767" y="2000707"/>
                </a:lnTo>
                <a:lnTo>
                  <a:pt x="3497893" y="1998525"/>
                </a:lnTo>
                <a:lnTo>
                  <a:pt x="3542592" y="1994276"/>
                </a:lnTo>
                <a:lnTo>
                  <a:pt x="3580690" y="1987271"/>
                </a:lnTo>
                <a:lnTo>
                  <a:pt x="3662078" y="1953904"/>
                </a:lnTo>
                <a:lnTo>
                  <a:pt x="3705910" y="1923146"/>
                </a:lnTo>
                <a:lnTo>
                  <a:pt x="3743640" y="1885416"/>
                </a:lnTo>
                <a:lnTo>
                  <a:pt x="3774397" y="1841584"/>
                </a:lnTo>
                <a:lnTo>
                  <a:pt x="3797311" y="1792518"/>
                </a:lnTo>
                <a:lnTo>
                  <a:pt x="3814767" y="1722098"/>
                </a:lnTo>
                <a:lnTo>
                  <a:pt x="3819016" y="1677399"/>
                </a:lnTo>
                <a:lnTo>
                  <a:pt x="3821198" y="1625272"/>
                </a:lnTo>
                <a:lnTo>
                  <a:pt x="3822002" y="1564893"/>
                </a:lnTo>
                <a:lnTo>
                  <a:pt x="3822002" y="436620"/>
                </a:lnTo>
                <a:lnTo>
                  <a:pt x="3821198" y="376241"/>
                </a:lnTo>
                <a:lnTo>
                  <a:pt x="3819016" y="324114"/>
                </a:lnTo>
                <a:lnTo>
                  <a:pt x="3814767" y="279413"/>
                </a:lnTo>
                <a:lnTo>
                  <a:pt x="3807762" y="241312"/>
                </a:lnTo>
                <a:lnTo>
                  <a:pt x="3774397" y="159923"/>
                </a:lnTo>
                <a:lnTo>
                  <a:pt x="3743640" y="116091"/>
                </a:lnTo>
                <a:lnTo>
                  <a:pt x="3705910" y="78362"/>
                </a:lnTo>
                <a:lnTo>
                  <a:pt x="3662078" y="47605"/>
                </a:lnTo>
                <a:lnTo>
                  <a:pt x="3613013" y="24690"/>
                </a:lnTo>
                <a:lnTo>
                  <a:pt x="3542592" y="7234"/>
                </a:lnTo>
                <a:lnTo>
                  <a:pt x="3497893" y="2985"/>
                </a:lnTo>
                <a:lnTo>
                  <a:pt x="3445767" y="803"/>
                </a:lnTo>
                <a:lnTo>
                  <a:pt x="33853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404891" y="1014755"/>
            <a:ext cx="3294379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50" spc="-10" dirty="0">
                <a:solidFill>
                  <a:srgbClr val="FFFFFF"/>
                </a:solidFill>
                <a:latin typeface="Arial MT"/>
                <a:cs typeface="Arial MT"/>
              </a:rPr>
              <a:t>STYRELSE</a:t>
            </a:r>
            <a:endParaRPr sz="4950">
              <a:latin typeface="Arial MT"/>
              <a:cs typeface="Arial M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19424" y="2720383"/>
            <a:ext cx="4005579" cy="2001520"/>
          </a:xfrm>
          <a:custGeom>
            <a:avLst/>
            <a:gdLst/>
            <a:ahLst/>
            <a:cxnLst/>
            <a:rect l="l" t="t" r="r" b="b"/>
            <a:pathLst>
              <a:path w="4005579" h="2001520">
                <a:moveTo>
                  <a:pt x="3547482" y="0"/>
                </a:moveTo>
                <a:lnTo>
                  <a:pt x="457523" y="0"/>
                </a:lnTo>
                <a:lnTo>
                  <a:pt x="394253" y="842"/>
                </a:lnTo>
                <a:lnTo>
                  <a:pt x="339630" y="3128"/>
                </a:lnTo>
                <a:lnTo>
                  <a:pt x="292790" y="7581"/>
                </a:lnTo>
                <a:lnTo>
                  <a:pt x="252868" y="14921"/>
                </a:lnTo>
                <a:lnTo>
                  <a:pt x="175797" y="45288"/>
                </a:lnTo>
                <a:lnTo>
                  <a:pt x="136298" y="70516"/>
                </a:lnTo>
                <a:lnTo>
                  <a:pt x="101028" y="101028"/>
                </a:lnTo>
                <a:lnTo>
                  <a:pt x="70516" y="136298"/>
                </a:lnTo>
                <a:lnTo>
                  <a:pt x="45288" y="175797"/>
                </a:lnTo>
                <a:lnTo>
                  <a:pt x="25872" y="218999"/>
                </a:lnTo>
                <a:lnTo>
                  <a:pt x="7581" y="292790"/>
                </a:lnTo>
                <a:lnTo>
                  <a:pt x="3128" y="339630"/>
                </a:lnTo>
                <a:lnTo>
                  <a:pt x="842" y="394253"/>
                </a:lnTo>
                <a:lnTo>
                  <a:pt x="0" y="457523"/>
                </a:lnTo>
                <a:lnTo>
                  <a:pt x="0" y="1543975"/>
                </a:lnTo>
                <a:lnTo>
                  <a:pt x="842" y="1607245"/>
                </a:lnTo>
                <a:lnTo>
                  <a:pt x="3128" y="1661868"/>
                </a:lnTo>
                <a:lnTo>
                  <a:pt x="7581" y="1708708"/>
                </a:lnTo>
                <a:lnTo>
                  <a:pt x="14921" y="1748630"/>
                </a:lnTo>
                <a:lnTo>
                  <a:pt x="45288" y="1825701"/>
                </a:lnTo>
                <a:lnTo>
                  <a:pt x="70516" y="1865201"/>
                </a:lnTo>
                <a:lnTo>
                  <a:pt x="101028" y="1900471"/>
                </a:lnTo>
                <a:lnTo>
                  <a:pt x="136298" y="1930983"/>
                </a:lnTo>
                <a:lnTo>
                  <a:pt x="175797" y="1956211"/>
                </a:lnTo>
                <a:lnTo>
                  <a:pt x="218999" y="1975626"/>
                </a:lnTo>
                <a:lnTo>
                  <a:pt x="292790" y="1993918"/>
                </a:lnTo>
                <a:lnTo>
                  <a:pt x="339630" y="1998370"/>
                </a:lnTo>
                <a:lnTo>
                  <a:pt x="394253" y="2000657"/>
                </a:lnTo>
                <a:lnTo>
                  <a:pt x="457523" y="2001499"/>
                </a:lnTo>
                <a:lnTo>
                  <a:pt x="3547482" y="2001499"/>
                </a:lnTo>
                <a:lnTo>
                  <a:pt x="3610752" y="2000657"/>
                </a:lnTo>
                <a:lnTo>
                  <a:pt x="3665375" y="1998370"/>
                </a:lnTo>
                <a:lnTo>
                  <a:pt x="3712215" y="1993918"/>
                </a:lnTo>
                <a:lnTo>
                  <a:pt x="3752137" y="1986577"/>
                </a:lnTo>
                <a:lnTo>
                  <a:pt x="3829208" y="1956211"/>
                </a:lnTo>
                <a:lnTo>
                  <a:pt x="3868707" y="1930983"/>
                </a:lnTo>
                <a:lnTo>
                  <a:pt x="3903977" y="1900471"/>
                </a:lnTo>
                <a:lnTo>
                  <a:pt x="3934489" y="1865201"/>
                </a:lnTo>
                <a:lnTo>
                  <a:pt x="3959717" y="1825701"/>
                </a:lnTo>
                <a:lnTo>
                  <a:pt x="3979133" y="1782499"/>
                </a:lnTo>
                <a:lnTo>
                  <a:pt x="3997424" y="1708708"/>
                </a:lnTo>
                <a:lnTo>
                  <a:pt x="4001877" y="1661868"/>
                </a:lnTo>
                <a:lnTo>
                  <a:pt x="4004163" y="1607245"/>
                </a:lnTo>
                <a:lnTo>
                  <a:pt x="4005005" y="1543975"/>
                </a:lnTo>
                <a:lnTo>
                  <a:pt x="4005005" y="457523"/>
                </a:lnTo>
                <a:lnTo>
                  <a:pt x="4004163" y="394253"/>
                </a:lnTo>
                <a:lnTo>
                  <a:pt x="4001877" y="339630"/>
                </a:lnTo>
                <a:lnTo>
                  <a:pt x="3997424" y="292790"/>
                </a:lnTo>
                <a:lnTo>
                  <a:pt x="3990084" y="252868"/>
                </a:lnTo>
                <a:lnTo>
                  <a:pt x="3959717" y="175797"/>
                </a:lnTo>
                <a:lnTo>
                  <a:pt x="3934489" y="136298"/>
                </a:lnTo>
                <a:lnTo>
                  <a:pt x="3903977" y="101028"/>
                </a:lnTo>
                <a:lnTo>
                  <a:pt x="3868707" y="70516"/>
                </a:lnTo>
                <a:lnTo>
                  <a:pt x="3829208" y="45288"/>
                </a:lnTo>
                <a:lnTo>
                  <a:pt x="3786006" y="25872"/>
                </a:lnTo>
                <a:lnTo>
                  <a:pt x="3712215" y="7581"/>
                </a:lnTo>
                <a:lnTo>
                  <a:pt x="3665375" y="3128"/>
                </a:lnTo>
                <a:lnTo>
                  <a:pt x="3610752" y="842"/>
                </a:lnTo>
                <a:lnTo>
                  <a:pt x="35474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777477" y="2946184"/>
            <a:ext cx="3890645" cy="151257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5080" indent="747395">
              <a:lnSpc>
                <a:spcPts val="5770"/>
              </a:lnSpc>
              <a:spcBef>
                <a:spcPts val="365"/>
              </a:spcBef>
            </a:pPr>
            <a:r>
              <a:rPr sz="4950" spc="145" dirty="0">
                <a:solidFill>
                  <a:srgbClr val="FFFFFF"/>
                </a:solidFill>
                <a:latin typeface="Arial MT"/>
                <a:cs typeface="Arial MT"/>
              </a:rPr>
              <a:t>ALPINA </a:t>
            </a:r>
            <a:r>
              <a:rPr sz="4950" spc="55" dirty="0">
                <a:solidFill>
                  <a:srgbClr val="FFFFFF"/>
                </a:solidFill>
                <a:latin typeface="Arial MT"/>
                <a:cs typeface="Arial MT"/>
              </a:rPr>
              <a:t>KOMMITTEN</a:t>
            </a:r>
            <a:endParaRPr sz="4950">
              <a:latin typeface="Arial MT"/>
              <a:cs typeface="Arial M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379669" y="2720383"/>
            <a:ext cx="4005579" cy="2001520"/>
          </a:xfrm>
          <a:custGeom>
            <a:avLst/>
            <a:gdLst/>
            <a:ahLst/>
            <a:cxnLst/>
            <a:rect l="l" t="t" r="r" b="b"/>
            <a:pathLst>
              <a:path w="4005580" h="2001520">
                <a:moveTo>
                  <a:pt x="3547485" y="0"/>
                </a:moveTo>
                <a:lnTo>
                  <a:pt x="457521" y="0"/>
                </a:lnTo>
                <a:lnTo>
                  <a:pt x="394252" y="842"/>
                </a:lnTo>
                <a:lnTo>
                  <a:pt x="339631" y="3128"/>
                </a:lnTo>
                <a:lnTo>
                  <a:pt x="292792" y="7581"/>
                </a:lnTo>
                <a:lnTo>
                  <a:pt x="252871" y="14921"/>
                </a:lnTo>
                <a:lnTo>
                  <a:pt x="175800" y="45288"/>
                </a:lnTo>
                <a:lnTo>
                  <a:pt x="136299" y="70516"/>
                </a:lnTo>
                <a:lnTo>
                  <a:pt x="101029" y="101028"/>
                </a:lnTo>
                <a:lnTo>
                  <a:pt x="70516" y="136298"/>
                </a:lnTo>
                <a:lnTo>
                  <a:pt x="45288" y="175797"/>
                </a:lnTo>
                <a:lnTo>
                  <a:pt x="25872" y="218999"/>
                </a:lnTo>
                <a:lnTo>
                  <a:pt x="7581" y="292790"/>
                </a:lnTo>
                <a:lnTo>
                  <a:pt x="3128" y="339630"/>
                </a:lnTo>
                <a:lnTo>
                  <a:pt x="842" y="394253"/>
                </a:lnTo>
                <a:lnTo>
                  <a:pt x="0" y="457523"/>
                </a:lnTo>
                <a:lnTo>
                  <a:pt x="0" y="1543975"/>
                </a:lnTo>
                <a:lnTo>
                  <a:pt x="842" y="1607245"/>
                </a:lnTo>
                <a:lnTo>
                  <a:pt x="3128" y="1661868"/>
                </a:lnTo>
                <a:lnTo>
                  <a:pt x="7581" y="1708708"/>
                </a:lnTo>
                <a:lnTo>
                  <a:pt x="14921" y="1748630"/>
                </a:lnTo>
                <a:lnTo>
                  <a:pt x="45288" y="1825701"/>
                </a:lnTo>
                <a:lnTo>
                  <a:pt x="70516" y="1865201"/>
                </a:lnTo>
                <a:lnTo>
                  <a:pt x="101029" y="1900471"/>
                </a:lnTo>
                <a:lnTo>
                  <a:pt x="136299" y="1930983"/>
                </a:lnTo>
                <a:lnTo>
                  <a:pt x="175800" y="1956211"/>
                </a:lnTo>
                <a:lnTo>
                  <a:pt x="219002" y="1975626"/>
                </a:lnTo>
                <a:lnTo>
                  <a:pt x="292792" y="1993918"/>
                </a:lnTo>
                <a:lnTo>
                  <a:pt x="339631" y="1998370"/>
                </a:lnTo>
                <a:lnTo>
                  <a:pt x="394252" y="2000657"/>
                </a:lnTo>
                <a:lnTo>
                  <a:pt x="457521" y="2001499"/>
                </a:lnTo>
                <a:lnTo>
                  <a:pt x="3547485" y="2001499"/>
                </a:lnTo>
                <a:lnTo>
                  <a:pt x="3610754" y="2000657"/>
                </a:lnTo>
                <a:lnTo>
                  <a:pt x="3665375" y="1998370"/>
                </a:lnTo>
                <a:lnTo>
                  <a:pt x="3712214" y="1993918"/>
                </a:lnTo>
                <a:lnTo>
                  <a:pt x="3752135" y="1986577"/>
                </a:lnTo>
                <a:lnTo>
                  <a:pt x="3829206" y="1956211"/>
                </a:lnTo>
                <a:lnTo>
                  <a:pt x="3868705" y="1930983"/>
                </a:lnTo>
                <a:lnTo>
                  <a:pt x="3903974" y="1900471"/>
                </a:lnTo>
                <a:lnTo>
                  <a:pt x="3934485" y="1865201"/>
                </a:lnTo>
                <a:lnTo>
                  <a:pt x="3959713" y="1825701"/>
                </a:lnTo>
                <a:lnTo>
                  <a:pt x="3979129" y="1782499"/>
                </a:lnTo>
                <a:lnTo>
                  <a:pt x="3997424" y="1708708"/>
                </a:lnTo>
                <a:lnTo>
                  <a:pt x="4001878" y="1661868"/>
                </a:lnTo>
                <a:lnTo>
                  <a:pt x="4004165" y="1607245"/>
                </a:lnTo>
                <a:lnTo>
                  <a:pt x="4005008" y="1543975"/>
                </a:lnTo>
                <a:lnTo>
                  <a:pt x="4005008" y="457523"/>
                </a:lnTo>
                <a:lnTo>
                  <a:pt x="4004165" y="394253"/>
                </a:lnTo>
                <a:lnTo>
                  <a:pt x="4001878" y="339630"/>
                </a:lnTo>
                <a:lnTo>
                  <a:pt x="3997424" y="292790"/>
                </a:lnTo>
                <a:lnTo>
                  <a:pt x="3990082" y="252868"/>
                </a:lnTo>
                <a:lnTo>
                  <a:pt x="3959713" y="175797"/>
                </a:lnTo>
                <a:lnTo>
                  <a:pt x="3934485" y="136298"/>
                </a:lnTo>
                <a:lnTo>
                  <a:pt x="3903974" y="101028"/>
                </a:lnTo>
                <a:lnTo>
                  <a:pt x="3868705" y="70516"/>
                </a:lnTo>
                <a:lnTo>
                  <a:pt x="3829206" y="45288"/>
                </a:lnTo>
                <a:lnTo>
                  <a:pt x="3786004" y="25872"/>
                </a:lnTo>
                <a:lnTo>
                  <a:pt x="3712214" y="7581"/>
                </a:lnTo>
                <a:lnTo>
                  <a:pt x="3665375" y="3128"/>
                </a:lnTo>
                <a:lnTo>
                  <a:pt x="3610754" y="842"/>
                </a:lnTo>
                <a:lnTo>
                  <a:pt x="354748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437721" y="2946184"/>
            <a:ext cx="3890645" cy="151257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5080" indent="795655">
              <a:lnSpc>
                <a:spcPts val="5770"/>
              </a:lnSpc>
              <a:spcBef>
                <a:spcPts val="365"/>
              </a:spcBef>
            </a:pPr>
            <a:r>
              <a:rPr sz="4950" spc="145" dirty="0">
                <a:solidFill>
                  <a:srgbClr val="FFFFFF"/>
                </a:solidFill>
                <a:latin typeface="Arial MT"/>
                <a:cs typeface="Arial MT"/>
              </a:rPr>
              <a:t>LÄNGD </a:t>
            </a:r>
            <a:r>
              <a:rPr sz="4950" spc="55" dirty="0">
                <a:solidFill>
                  <a:srgbClr val="FFFFFF"/>
                </a:solidFill>
                <a:latin typeface="Arial MT"/>
                <a:cs typeface="Arial MT"/>
              </a:rPr>
              <a:t>KOMMITTEN</a:t>
            </a:r>
            <a:endParaRPr sz="4950">
              <a:latin typeface="Arial MT"/>
              <a:cs typeface="Arial M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647473" y="5013414"/>
            <a:ext cx="8809355" cy="1691005"/>
          </a:xfrm>
          <a:custGeom>
            <a:avLst/>
            <a:gdLst/>
            <a:ahLst/>
            <a:cxnLst/>
            <a:rect l="l" t="t" r="r" b="b"/>
            <a:pathLst>
              <a:path w="8809355" h="1691004">
                <a:moveTo>
                  <a:pt x="8351627" y="0"/>
                </a:moveTo>
                <a:lnTo>
                  <a:pt x="457524" y="0"/>
                </a:lnTo>
                <a:lnTo>
                  <a:pt x="394254" y="842"/>
                </a:lnTo>
                <a:lnTo>
                  <a:pt x="339631" y="3128"/>
                </a:lnTo>
                <a:lnTo>
                  <a:pt x="292791" y="7581"/>
                </a:lnTo>
                <a:lnTo>
                  <a:pt x="252868" y="14921"/>
                </a:lnTo>
                <a:lnTo>
                  <a:pt x="175797" y="45288"/>
                </a:lnTo>
                <a:lnTo>
                  <a:pt x="136298" y="70516"/>
                </a:lnTo>
                <a:lnTo>
                  <a:pt x="101029" y="101028"/>
                </a:lnTo>
                <a:lnTo>
                  <a:pt x="70517" y="136298"/>
                </a:lnTo>
                <a:lnTo>
                  <a:pt x="45289" y="175797"/>
                </a:lnTo>
                <a:lnTo>
                  <a:pt x="25873" y="218999"/>
                </a:lnTo>
                <a:lnTo>
                  <a:pt x="7581" y="292790"/>
                </a:lnTo>
                <a:lnTo>
                  <a:pt x="3128" y="339630"/>
                </a:lnTo>
                <a:lnTo>
                  <a:pt x="842" y="394253"/>
                </a:lnTo>
                <a:lnTo>
                  <a:pt x="0" y="457523"/>
                </a:lnTo>
                <a:lnTo>
                  <a:pt x="0" y="1233160"/>
                </a:lnTo>
                <a:lnTo>
                  <a:pt x="842" y="1296431"/>
                </a:lnTo>
                <a:lnTo>
                  <a:pt x="3128" y="1351054"/>
                </a:lnTo>
                <a:lnTo>
                  <a:pt x="7581" y="1397894"/>
                </a:lnTo>
                <a:lnTo>
                  <a:pt x="14922" y="1437816"/>
                </a:lnTo>
                <a:lnTo>
                  <a:pt x="45289" y="1514887"/>
                </a:lnTo>
                <a:lnTo>
                  <a:pt x="70517" y="1554386"/>
                </a:lnTo>
                <a:lnTo>
                  <a:pt x="101029" y="1589656"/>
                </a:lnTo>
                <a:lnTo>
                  <a:pt x="136298" y="1620168"/>
                </a:lnTo>
                <a:lnTo>
                  <a:pt x="175797" y="1645396"/>
                </a:lnTo>
                <a:lnTo>
                  <a:pt x="218999" y="1664812"/>
                </a:lnTo>
                <a:lnTo>
                  <a:pt x="292791" y="1683103"/>
                </a:lnTo>
                <a:lnTo>
                  <a:pt x="339631" y="1687556"/>
                </a:lnTo>
                <a:lnTo>
                  <a:pt x="394254" y="1689842"/>
                </a:lnTo>
                <a:lnTo>
                  <a:pt x="457524" y="1690684"/>
                </a:lnTo>
                <a:lnTo>
                  <a:pt x="8351627" y="1690684"/>
                </a:lnTo>
                <a:lnTo>
                  <a:pt x="8414898" y="1689842"/>
                </a:lnTo>
                <a:lnTo>
                  <a:pt x="8469522" y="1687556"/>
                </a:lnTo>
                <a:lnTo>
                  <a:pt x="8516364" y="1683103"/>
                </a:lnTo>
                <a:lnTo>
                  <a:pt x="8556287" y="1675762"/>
                </a:lnTo>
                <a:lnTo>
                  <a:pt x="8633358" y="1645396"/>
                </a:lnTo>
                <a:lnTo>
                  <a:pt x="8672857" y="1620168"/>
                </a:lnTo>
                <a:lnTo>
                  <a:pt x="8708126" y="1589656"/>
                </a:lnTo>
                <a:lnTo>
                  <a:pt x="8738638" y="1554386"/>
                </a:lnTo>
                <a:lnTo>
                  <a:pt x="8763865" y="1514887"/>
                </a:lnTo>
                <a:lnTo>
                  <a:pt x="8783281" y="1471685"/>
                </a:lnTo>
                <a:lnTo>
                  <a:pt x="8801569" y="1397894"/>
                </a:lnTo>
                <a:lnTo>
                  <a:pt x="8806021" y="1351054"/>
                </a:lnTo>
                <a:lnTo>
                  <a:pt x="8808307" y="1296431"/>
                </a:lnTo>
                <a:lnTo>
                  <a:pt x="8809149" y="1233160"/>
                </a:lnTo>
                <a:lnTo>
                  <a:pt x="8809149" y="457523"/>
                </a:lnTo>
                <a:lnTo>
                  <a:pt x="8808307" y="394253"/>
                </a:lnTo>
                <a:lnTo>
                  <a:pt x="8806021" y="339630"/>
                </a:lnTo>
                <a:lnTo>
                  <a:pt x="8801569" y="292790"/>
                </a:lnTo>
                <a:lnTo>
                  <a:pt x="8794230" y="252868"/>
                </a:lnTo>
                <a:lnTo>
                  <a:pt x="8763865" y="175797"/>
                </a:lnTo>
                <a:lnTo>
                  <a:pt x="8738638" y="136298"/>
                </a:lnTo>
                <a:lnTo>
                  <a:pt x="8708126" y="101028"/>
                </a:lnTo>
                <a:lnTo>
                  <a:pt x="8672857" y="70516"/>
                </a:lnTo>
                <a:lnTo>
                  <a:pt x="8633358" y="45288"/>
                </a:lnTo>
                <a:lnTo>
                  <a:pt x="8590156" y="25872"/>
                </a:lnTo>
                <a:lnTo>
                  <a:pt x="8516364" y="7581"/>
                </a:lnTo>
                <a:lnTo>
                  <a:pt x="8469522" y="3128"/>
                </a:lnTo>
                <a:lnTo>
                  <a:pt x="8414898" y="842"/>
                </a:lnTo>
                <a:lnTo>
                  <a:pt x="835162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4642" y="7000592"/>
            <a:ext cx="19255105" cy="1691005"/>
          </a:xfrm>
          <a:custGeom>
            <a:avLst/>
            <a:gdLst/>
            <a:ahLst/>
            <a:cxnLst/>
            <a:rect l="l" t="t" r="r" b="b"/>
            <a:pathLst>
              <a:path w="19255105" h="1691004">
                <a:moveTo>
                  <a:pt x="18797293" y="0"/>
                </a:moveTo>
                <a:lnTo>
                  <a:pt x="457523" y="0"/>
                </a:lnTo>
                <a:lnTo>
                  <a:pt x="394253" y="842"/>
                </a:lnTo>
                <a:lnTo>
                  <a:pt x="339630" y="3128"/>
                </a:lnTo>
                <a:lnTo>
                  <a:pt x="292790" y="7581"/>
                </a:lnTo>
                <a:lnTo>
                  <a:pt x="252868" y="14922"/>
                </a:lnTo>
                <a:lnTo>
                  <a:pt x="175797" y="45289"/>
                </a:lnTo>
                <a:lnTo>
                  <a:pt x="136298" y="70517"/>
                </a:lnTo>
                <a:lnTo>
                  <a:pt x="101028" y="101029"/>
                </a:lnTo>
                <a:lnTo>
                  <a:pt x="70516" y="136298"/>
                </a:lnTo>
                <a:lnTo>
                  <a:pt x="45288" y="175797"/>
                </a:lnTo>
                <a:lnTo>
                  <a:pt x="25872" y="218999"/>
                </a:lnTo>
                <a:lnTo>
                  <a:pt x="7581" y="292791"/>
                </a:lnTo>
                <a:lnTo>
                  <a:pt x="3128" y="339631"/>
                </a:lnTo>
                <a:lnTo>
                  <a:pt x="842" y="394254"/>
                </a:lnTo>
                <a:lnTo>
                  <a:pt x="0" y="457524"/>
                </a:lnTo>
                <a:lnTo>
                  <a:pt x="0" y="1233160"/>
                </a:lnTo>
                <a:lnTo>
                  <a:pt x="842" y="1296431"/>
                </a:lnTo>
                <a:lnTo>
                  <a:pt x="3128" y="1351054"/>
                </a:lnTo>
                <a:lnTo>
                  <a:pt x="7581" y="1397894"/>
                </a:lnTo>
                <a:lnTo>
                  <a:pt x="14922" y="1437816"/>
                </a:lnTo>
                <a:lnTo>
                  <a:pt x="45288" y="1514887"/>
                </a:lnTo>
                <a:lnTo>
                  <a:pt x="70516" y="1554386"/>
                </a:lnTo>
                <a:lnTo>
                  <a:pt x="101028" y="1589656"/>
                </a:lnTo>
                <a:lnTo>
                  <a:pt x="136298" y="1620168"/>
                </a:lnTo>
                <a:lnTo>
                  <a:pt x="175797" y="1645396"/>
                </a:lnTo>
                <a:lnTo>
                  <a:pt x="218999" y="1664812"/>
                </a:lnTo>
                <a:lnTo>
                  <a:pt x="292790" y="1683103"/>
                </a:lnTo>
                <a:lnTo>
                  <a:pt x="339630" y="1687556"/>
                </a:lnTo>
                <a:lnTo>
                  <a:pt x="394253" y="1689842"/>
                </a:lnTo>
                <a:lnTo>
                  <a:pt x="457523" y="1690684"/>
                </a:lnTo>
                <a:lnTo>
                  <a:pt x="18797293" y="1690684"/>
                </a:lnTo>
                <a:lnTo>
                  <a:pt x="18860562" y="1689842"/>
                </a:lnTo>
                <a:lnTo>
                  <a:pt x="18915183" y="1687556"/>
                </a:lnTo>
                <a:lnTo>
                  <a:pt x="18962022" y="1683103"/>
                </a:lnTo>
                <a:lnTo>
                  <a:pt x="19001943" y="1675762"/>
                </a:lnTo>
                <a:lnTo>
                  <a:pt x="19079015" y="1645396"/>
                </a:lnTo>
                <a:lnTo>
                  <a:pt x="19118515" y="1620168"/>
                </a:lnTo>
                <a:lnTo>
                  <a:pt x="19153786" y="1589656"/>
                </a:lnTo>
                <a:lnTo>
                  <a:pt x="19184298" y="1554386"/>
                </a:lnTo>
                <a:lnTo>
                  <a:pt x="19209524" y="1514887"/>
                </a:lnTo>
                <a:lnTo>
                  <a:pt x="19228937" y="1471685"/>
                </a:lnTo>
                <a:lnTo>
                  <a:pt x="19247232" y="1397894"/>
                </a:lnTo>
                <a:lnTo>
                  <a:pt x="19251686" y="1351054"/>
                </a:lnTo>
                <a:lnTo>
                  <a:pt x="19253973" y="1296431"/>
                </a:lnTo>
                <a:lnTo>
                  <a:pt x="19254816" y="1233160"/>
                </a:lnTo>
                <a:lnTo>
                  <a:pt x="19254816" y="457524"/>
                </a:lnTo>
                <a:lnTo>
                  <a:pt x="19253973" y="394254"/>
                </a:lnTo>
                <a:lnTo>
                  <a:pt x="19251686" y="339631"/>
                </a:lnTo>
                <a:lnTo>
                  <a:pt x="19247232" y="292791"/>
                </a:lnTo>
                <a:lnTo>
                  <a:pt x="19239890" y="252868"/>
                </a:lnTo>
                <a:lnTo>
                  <a:pt x="19209524" y="175797"/>
                </a:lnTo>
                <a:lnTo>
                  <a:pt x="19184298" y="136298"/>
                </a:lnTo>
                <a:lnTo>
                  <a:pt x="19153786" y="101029"/>
                </a:lnTo>
                <a:lnTo>
                  <a:pt x="19118515" y="70517"/>
                </a:lnTo>
                <a:lnTo>
                  <a:pt x="19079015" y="45289"/>
                </a:lnTo>
                <a:lnTo>
                  <a:pt x="19035812" y="25873"/>
                </a:lnTo>
                <a:lnTo>
                  <a:pt x="18962022" y="7581"/>
                </a:lnTo>
                <a:lnTo>
                  <a:pt x="18915183" y="3128"/>
                </a:lnTo>
                <a:lnTo>
                  <a:pt x="18860562" y="842"/>
                </a:lnTo>
                <a:lnTo>
                  <a:pt x="187972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089650" y="5452724"/>
            <a:ext cx="7924800" cy="28103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sv-SE" sz="4950" spc="130" dirty="0">
                <a:solidFill>
                  <a:srgbClr val="FFFFFF"/>
                </a:solidFill>
                <a:latin typeface="Arial MT"/>
                <a:cs typeface="Arial MT"/>
              </a:rPr>
              <a:t>DISTRIKTSUTVECKLARE</a:t>
            </a:r>
            <a:endParaRPr sz="495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15"/>
              </a:spcBef>
            </a:pPr>
            <a:endParaRPr sz="4950" dirty="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</a:pPr>
            <a:r>
              <a:rPr sz="4950" spc="130" dirty="0">
                <a:solidFill>
                  <a:srgbClr val="FFFFFF"/>
                </a:solidFill>
                <a:latin typeface="Arial MT"/>
                <a:cs typeface="Arial MT"/>
              </a:rPr>
              <a:t>KLUBBARNA</a:t>
            </a:r>
            <a:endParaRPr sz="4950" dirty="0">
              <a:latin typeface="Arial MT"/>
              <a:cs typeface="Arial MT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490179" y="427736"/>
            <a:ext cx="396240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-10" dirty="0"/>
              <a:t>ORGANISATION</a:t>
            </a:r>
            <a:endParaRPr sz="3950"/>
          </a:p>
        </p:txBody>
      </p:sp>
      <p:grpSp>
        <p:nvGrpSpPr>
          <p:cNvPr id="13" name="object 13"/>
          <p:cNvGrpSpPr/>
          <p:nvPr/>
        </p:nvGrpSpPr>
        <p:grpSpPr>
          <a:xfrm>
            <a:off x="0" y="9426444"/>
            <a:ext cx="20104100" cy="1882139"/>
            <a:chOff x="0" y="9426444"/>
            <a:chExt cx="20104100" cy="1882139"/>
          </a:xfrm>
        </p:grpSpPr>
        <p:sp>
          <p:nvSpPr>
            <p:cNvPr id="14" name="object 14"/>
            <p:cNvSpPr/>
            <p:nvPr/>
          </p:nvSpPr>
          <p:spPr>
            <a:xfrm>
              <a:off x="0" y="11135436"/>
              <a:ext cx="20104100" cy="173355"/>
            </a:xfrm>
            <a:custGeom>
              <a:avLst/>
              <a:gdLst/>
              <a:ahLst/>
              <a:cxnLst/>
              <a:rect l="l" t="t" r="r" b="b"/>
              <a:pathLst>
                <a:path w="20104100" h="173354">
                  <a:moveTo>
                    <a:pt x="0" y="173119"/>
                  </a:moveTo>
                  <a:lnTo>
                    <a:pt x="20104099" y="173119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731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10942561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0" y="10755061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10562186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0" y="10374687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10187190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9999693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9806818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0" y="9619318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0" y="9426444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20170" y="175827"/>
            <a:ext cx="2494627" cy="249462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0179" y="427736"/>
            <a:ext cx="396240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-10" dirty="0"/>
              <a:t>ORGANISATION</a:t>
            </a:r>
            <a:endParaRPr sz="3950"/>
          </a:p>
        </p:txBody>
      </p:sp>
      <p:grpSp>
        <p:nvGrpSpPr>
          <p:cNvPr id="4" name="object 4"/>
          <p:cNvGrpSpPr/>
          <p:nvPr/>
        </p:nvGrpSpPr>
        <p:grpSpPr>
          <a:xfrm>
            <a:off x="0" y="9426444"/>
            <a:ext cx="20104100" cy="1882139"/>
            <a:chOff x="0" y="9426444"/>
            <a:chExt cx="20104100" cy="1882139"/>
          </a:xfrm>
        </p:grpSpPr>
        <p:sp>
          <p:nvSpPr>
            <p:cNvPr id="5" name="object 5"/>
            <p:cNvSpPr/>
            <p:nvPr/>
          </p:nvSpPr>
          <p:spPr>
            <a:xfrm>
              <a:off x="0" y="11135436"/>
              <a:ext cx="20104100" cy="173355"/>
            </a:xfrm>
            <a:custGeom>
              <a:avLst/>
              <a:gdLst/>
              <a:ahLst/>
              <a:cxnLst/>
              <a:rect l="l" t="t" r="r" b="b"/>
              <a:pathLst>
                <a:path w="20104100" h="173354">
                  <a:moveTo>
                    <a:pt x="0" y="173119"/>
                  </a:moveTo>
                  <a:lnTo>
                    <a:pt x="20104099" y="173119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731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0942561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0755061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10562186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0374687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0187190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9999693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9806818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9619318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9426444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861050" y="980291"/>
            <a:ext cx="8763000" cy="5200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300" spc="135" dirty="0">
                <a:latin typeface="Arial MT"/>
                <a:cs typeface="Arial MT"/>
              </a:rPr>
              <a:t>Styrelsen</a:t>
            </a:r>
            <a:r>
              <a:rPr sz="3300" spc="-9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VSF</a:t>
            </a:r>
            <a:r>
              <a:rPr sz="3300" spc="-90" dirty="0">
                <a:latin typeface="Arial MT"/>
                <a:cs typeface="Arial MT"/>
              </a:rPr>
              <a:t> </a:t>
            </a:r>
            <a:r>
              <a:rPr sz="3300" spc="114" dirty="0">
                <a:latin typeface="Arial MT"/>
                <a:cs typeface="Arial MT"/>
              </a:rPr>
              <a:t>(väljs</a:t>
            </a:r>
            <a:r>
              <a:rPr sz="3300" spc="-85" dirty="0">
                <a:latin typeface="Arial MT"/>
                <a:cs typeface="Arial MT"/>
              </a:rPr>
              <a:t> </a:t>
            </a:r>
            <a:r>
              <a:rPr sz="3300" spc="160" dirty="0">
                <a:latin typeface="Arial MT"/>
                <a:cs typeface="Arial MT"/>
              </a:rPr>
              <a:t>på</a:t>
            </a:r>
            <a:r>
              <a:rPr sz="3300" spc="-90" dirty="0">
                <a:latin typeface="Arial MT"/>
                <a:cs typeface="Arial MT"/>
              </a:rPr>
              <a:t> </a:t>
            </a:r>
            <a:r>
              <a:rPr sz="3300" spc="145" dirty="0" err="1">
                <a:latin typeface="Arial MT"/>
                <a:cs typeface="Arial MT"/>
              </a:rPr>
              <a:t>årsmötet</a:t>
            </a:r>
            <a:r>
              <a:rPr sz="3300" spc="145" dirty="0">
                <a:latin typeface="Arial MT"/>
                <a:cs typeface="Arial MT"/>
              </a:rPr>
              <a:t>)</a:t>
            </a:r>
            <a:endParaRPr sz="3300" dirty="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282987" y="5682983"/>
            <a:ext cx="4254463" cy="211532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3925"/>
              </a:lnSpc>
              <a:spcBef>
                <a:spcPts val="95"/>
              </a:spcBef>
            </a:pPr>
            <a:r>
              <a:rPr sz="3300" spc="165" dirty="0">
                <a:latin typeface="Arial MT"/>
                <a:cs typeface="Arial MT"/>
              </a:rPr>
              <a:t>AK</a:t>
            </a:r>
            <a:endParaRPr sz="3300" dirty="0">
              <a:latin typeface="Arial MT"/>
              <a:cs typeface="Arial MT"/>
            </a:endParaRPr>
          </a:p>
          <a:p>
            <a:pPr marL="65405" marR="95250" algn="ctr">
              <a:lnSpc>
                <a:spcPts val="3050"/>
              </a:lnSpc>
              <a:spcBef>
                <a:spcPts val="125"/>
              </a:spcBef>
            </a:pPr>
            <a:r>
              <a:rPr sz="2600" spc="145" dirty="0">
                <a:latin typeface="+mn-lt"/>
                <a:cs typeface="Arial MT"/>
              </a:rPr>
              <a:t>Fredrik</a:t>
            </a:r>
            <a:r>
              <a:rPr sz="2600" spc="-55" dirty="0">
                <a:latin typeface="+mn-lt"/>
                <a:cs typeface="Arial MT"/>
              </a:rPr>
              <a:t> </a:t>
            </a:r>
            <a:r>
              <a:rPr sz="2600" spc="105" dirty="0">
                <a:latin typeface="+mn-lt"/>
                <a:cs typeface="Arial MT"/>
              </a:rPr>
              <a:t>Tegfors</a:t>
            </a:r>
            <a:r>
              <a:rPr sz="2600" spc="-50" dirty="0">
                <a:latin typeface="+mn-lt"/>
                <a:cs typeface="Arial MT"/>
              </a:rPr>
              <a:t> </a:t>
            </a:r>
            <a:r>
              <a:rPr sz="2600" spc="135" dirty="0" err="1">
                <a:latin typeface="+mn-lt"/>
                <a:cs typeface="Arial MT"/>
              </a:rPr>
              <a:t>Ordf</a:t>
            </a:r>
            <a:r>
              <a:rPr sz="2600" spc="135" dirty="0">
                <a:latin typeface="+mn-lt"/>
                <a:cs typeface="Arial MT"/>
              </a:rPr>
              <a:t> </a:t>
            </a:r>
            <a:endParaRPr lang="sv-SE" sz="2600" spc="135" dirty="0">
              <a:latin typeface="+mn-lt"/>
              <a:cs typeface="Arial MT"/>
            </a:endParaRPr>
          </a:p>
          <a:p>
            <a:pPr marL="65405" marR="95250" algn="ctr">
              <a:lnSpc>
                <a:spcPts val="3050"/>
              </a:lnSpc>
              <a:spcBef>
                <a:spcPts val="125"/>
              </a:spcBef>
            </a:pPr>
            <a:r>
              <a:rPr lang="sv-SE" sz="2600" spc="120" dirty="0">
                <a:latin typeface="+mn-lt"/>
                <a:cs typeface="Arial MT"/>
              </a:rPr>
              <a:t>Björn Aaby-Ericsson</a:t>
            </a:r>
            <a:endParaRPr sz="2600" dirty="0">
              <a:latin typeface="+mn-lt"/>
              <a:cs typeface="Arial MT"/>
            </a:endParaRPr>
          </a:p>
          <a:p>
            <a:pPr marL="12700" marR="5080" algn="ctr">
              <a:lnSpc>
                <a:spcPts val="3050"/>
              </a:lnSpc>
            </a:pPr>
            <a:r>
              <a:rPr sz="2600" spc="135" dirty="0">
                <a:latin typeface="+mn-lt"/>
                <a:cs typeface="Arial MT"/>
              </a:rPr>
              <a:t>Jenny</a:t>
            </a:r>
            <a:r>
              <a:rPr sz="2600" spc="-60" dirty="0">
                <a:latin typeface="+mn-lt"/>
                <a:cs typeface="Arial MT"/>
              </a:rPr>
              <a:t> </a:t>
            </a:r>
            <a:r>
              <a:rPr sz="2600" spc="150" dirty="0">
                <a:latin typeface="+mn-lt"/>
                <a:cs typeface="Arial MT"/>
              </a:rPr>
              <a:t>Karlsson</a:t>
            </a:r>
            <a:r>
              <a:rPr sz="2600" spc="-55" dirty="0">
                <a:latin typeface="+mn-lt"/>
                <a:cs typeface="Arial MT"/>
              </a:rPr>
              <a:t> </a:t>
            </a:r>
            <a:r>
              <a:rPr sz="2600" spc="105" dirty="0">
                <a:latin typeface="+mn-lt"/>
                <a:cs typeface="Arial MT"/>
              </a:rPr>
              <a:t>Ståhl </a:t>
            </a:r>
            <a:r>
              <a:rPr sz="2600" spc="165" dirty="0">
                <a:latin typeface="+mn-lt"/>
                <a:cs typeface="Arial MT"/>
              </a:rPr>
              <a:t>Karl</a:t>
            </a:r>
            <a:r>
              <a:rPr sz="2600" spc="-55" dirty="0">
                <a:latin typeface="+mn-lt"/>
                <a:cs typeface="Arial MT"/>
              </a:rPr>
              <a:t> </a:t>
            </a:r>
            <a:r>
              <a:rPr sz="2600" spc="150" dirty="0">
                <a:latin typeface="+mn-lt"/>
                <a:cs typeface="Arial MT"/>
              </a:rPr>
              <a:t>Bergbom</a:t>
            </a:r>
            <a:endParaRPr sz="2600" dirty="0">
              <a:latin typeface="+mn-l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674061" y="5548456"/>
            <a:ext cx="4851458" cy="24307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3300" spc="150" dirty="0">
                <a:latin typeface="Arial MT"/>
                <a:cs typeface="Arial MT"/>
              </a:rPr>
              <a:t>LK</a:t>
            </a:r>
            <a:endParaRPr lang="sv-SE" sz="3300" spc="150" dirty="0">
              <a:latin typeface="Arial MT"/>
              <a:cs typeface="Arial MT"/>
            </a:endParaRPr>
          </a:p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lang="sv-SE" sz="2400" spc="150" dirty="0">
                <a:latin typeface="+mn-lt"/>
                <a:cs typeface="Arial MT"/>
              </a:rPr>
              <a:t>Adam Dahlgren Ordförande</a:t>
            </a:r>
          </a:p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lang="sv-SE" sz="2400" spc="150" dirty="0">
                <a:latin typeface="+mn-lt"/>
                <a:cs typeface="Arial MT"/>
              </a:rPr>
              <a:t>Stein </a:t>
            </a:r>
            <a:r>
              <a:rPr lang="sv-SE" sz="2400" spc="150" dirty="0" err="1">
                <a:latin typeface="+mn-lt"/>
                <a:cs typeface="Arial MT"/>
              </a:rPr>
              <a:t>Östensen</a:t>
            </a:r>
            <a:r>
              <a:rPr lang="sv-SE" sz="2400" spc="150" dirty="0">
                <a:latin typeface="+mn-lt"/>
                <a:cs typeface="Arial MT"/>
              </a:rPr>
              <a:t> vice Ordförande</a:t>
            </a:r>
          </a:p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lang="sv-SE" sz="2400" spc="150" dirty="0">
                <a:latin typeface="+mn-lt"/>
                <a:cs typeface="Arial MT"/>
              </a:rPr>
              <a:t>Klara Svensson Ledamot</a:t>
            </a:r>
          </a:p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lang="sv-SE" sz="2400" spc="150" dirty="0">
                <a:latin typeface="+mn-lt"/>
                <a:cs typeface="Arial MT"/>
              </a:rPr>
              <a:t>Anne-Marie </a:t>
            </a:r>
            <a:r>
              <a:rPr lang="sv-SE" sz="2400" spc="150" dirty="0" err="1">
                <a:latin typeface="+mn-lt"/>
                <a:cs typeface="Arial MT"/>
              </a:rPr>
              <a:t>Wingskog</a:t>
            </a:r>
            <a:r>
              <a:rPr lang="sv-SE" sz="2400" spc="150" dirty="0">
                <a:latin typeface="+mn-lt"/>
                <a:cs typeface="Arial MT"/>
              </a:rPr>
              <a:t> Ledamot</a:t>
            </a:r>
          </a:p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lang="sv-SE" sz="2400" spc="150" dirty="0">
                <a:latin typeface="+mn-lt"/>
                <a:cs typeface="Arial MT"/>
              </a:rPr>
              <a:t>Filip Berglund Ledamot</a:t>
            </a:r>
            <a:endParaRPr sz="2400" dirty="0">
              <a:latin typeface="+mn-lt"/>
              <a:cs typeface="Arial MT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578581" y="0"/>
            <a:ext cx="15714980" cy="9081770"/>
            <a:chOff x="2526226" y="231888"/>
            <a:chExt cx="15714980" cy="9081770"/>
          </a:xfrm>
        </p:grpSpPr>
        <p:sp>
          <p:nvSpPr>
            <p:cNvPr id="19" name="object 19"/>
            <p:cNvSpPr/>
            <p:nvPr/>
          </p:nvSpPr>
          <p:spPr>
            <a:xfrm>
              <a:off x="6841586" y="284242"/>
              <a:ext cx="7125334" cy="5437505"/>
            </a:xfrm>
            <a:custGeom>
              <a:avLst/>
              <a:gdLst/>
              <a:ahLst/>
              <a:cxnLst/>
              <a:rect l="l" t="t" r="r" b="b"/>
              <a:pathLst>
                <a:path w="7125334" h="5437505">
                  <a:moveTo>
                    <a:pt x="1246704" y="0"/>
                  </a:moveTo>
                  <a:lnTo>
                    <a:pt x="5878271" y="0"/>
                  </a:lnTo>
                  <a:lnTo>
                    <a:pt x="5949510" y="18"/>
                  </a:lnTo>
                  <a:lnTo>
                    <a:pt x="6016977" y="144"/>
                  </a:lnTo>
                  <a:lnTo>
                    <a:pt x="6080802" y="488"/>
                  </a:lnTo>
                  <a:lnTo>
                    <a:pt x="6141115" y="1158"/>
                  </a:lnTo>
                  <a:lnTo>
                    <a:pt x="6198046" y="2262"/>
                  </a:lnTo>
                  <a:lnTo>
                    <a:pt x="6251725" y="3910"/>
                  </a:lnTo>
                  <a:lnTo>
                    <a:pt x="6302282" y="6208"/>
                  </a:lnTo>
                  <a:lnTo>
                    <a:pt x="6349847" y="9268"/>
                  </a:lnTo>
                  <a:lnTo>
                    <a:pt x="6394550" y="13196"/>
                  </a:lnTo>
                  <a:lnTo>
                    <a:pt x="6436522" y="18101"/>
                  </a:lnTo>
                  <a:lnTo>
                    <a:pt x="6475892" y="24093"/>
                  </a:lnTo>
                  <a:lnTo>
                    <a:pt x="6547349" y="39769"/>
                  </a:lnTo>
                  <a:lnTo>
                    <a:pt x="6609959" y="61094"/>
                  </a:lnTo>
                  <a:lnTo>
                    <a:pt x="6657827" y="80379"/>
                  </a:lnTo>
                  <a:lnTo>
                    <a:pt x="6703983" y="102717"/>
                  </a:lnTo>
                  <a:lnTo>
                    <a:pt x="6748305" y="127985"/>
                  </a:lnTo>
                  <a:lnTo>
                    <a:pt x="6790672" y="156061"/>
                  </a:lnTo>
                  <a:lnTo>
                    <a:pt x="6830962" y="186824"/>
                  </a:lnTo>
                  <a:lnTo>
                    <a:pt x="6869053" y="220151"/>
                  </a:lnTo>
                  <a:lnTo>
                    <a:pt x="6904823" y="255921"/>
                  </a:lnTo>
                  <a:lnTo>
                    <a:pt x="6938150" y="294012"/>
                  </a:lnTo>
                  <a:lnTo>
                    <a:pt x="6968913" y="334302"/>
                  </a:lnTo>
                  <a:lnTo>
                    <a:pt x="6996989" y="376669"/>
                  </a:lnTo>
                  <a:lnTo>
                    <a:pt x="7022257" y="420991"/>
                  </a:lnTo>
                  <a:lnTo>
                    <a:pt x="7044595" y="467147"/>
                  </a:lnTo>
                  <a:lnTo>
                    <a:pt x="7063881" y="515015"/>
                  </a:lnTo>
                  <a:lnTo>
                    <a:pt x="7085205" y="577626"/>
                  </a:lnTo>
                  <a:lnTo>
                    <a:pt x="7100881" y="649082"/>
                  </a:lnTo>
                  <a:lnTo>
                    <a:pt x="7106872" y="688452"/>
                  </a:lnTo>
                  <a:lnTo>
                    <a:pt x="7111778" y="730424"/>
                  </a:lnTo>
                  <a:lnTo>
                    <a:pt x="7115706" y="775127"/>
                  </a:lnTo>
                  <a:lnTo>
                    <a:pt x="7118765" y="822693"/>
                  </a:lnTo>
                  <a:lnTo>
                    <a:pt x="7121064" y="873250"/>
                  </a:lnTo>
                  <a:lnTo>
                    <a:pt x="7122711" y="926929"/>
                  </a:lnTo>
                  <a:lnTo>
                    <a:pt x="7123816" y="983859"/>
                  </a:lnTo>
                  <a:lnTo>
                    <a:pt x="7124485" y="1044172"/>
                  </a:lnTo>
                  <a:lnTo>
                    <a:pt x="7124829" y="1107997"/>
                  </a:lnTo>
                  <a:lnTo>
                    <a:pt x="7124956" y="1175464"/>
                  </a:lnTo>
                  <a:lnTo>
                    <a:pt x="7124974" y="1246704"/>
                  </a:lnTo>
                  <a:lnTo>
                    <a:pt x="7124974" y="4190301"/>
                  </a:lnTo>
                  <a:lnTo>
                    <a:pt x="7124956" y="4261541"/>
                  </a:lnTo>
                  <a:lnTo>
                    <a:pt x="7124829" y="4329008"/>
                  </a:lnTo>
                  <a:lnTo>
                    <a:pt x="7124485" y="4392833"/>
                  </a:lnTo>
                  <a:lnTo>
                    <a:pt x="7123816" y="4453145"/>
                  </a:lnTo>
                  <a:lnTo>
                    <a:pt x="7122711" y="4510076"/>
                  </a:lnTo>
                  <a:lnTo>
                    <a:pt x="7121064" y="4563755"/>
                  </a:lnTo>
                  <a:lnTo>
                    <a:pt x="7118765" y="4614312"/>
                  </a:lnTo>
                  <a:lnTo>
                    <a:pt x="7115706" y="4661877"/>
                  </a:lnTo>
                  <a:lnTo>
                    <a:pt x="7111778" y="4706581"/>
                  </a:lnTo>
                  <a:lnTo>
                    <a:pt x="7106872" y="4748553"/>
                  </a:lnTo>
                  <a:lnTo>
                    <a:pt x="7100881" y="4787923"/>
                  </a:lnTo>
                  <a:lnTo>
                    <a:pt x="7085205" y="4859379"/>
                  </a:lnTo>
                  <a:lnTo>
                    <a:pt x="7063881" y="4921990"/>
                  </a:lnTo>
                  <a:lnTo>
                    <a:pt x="7044595" y="4969857"/>
                  </a:lnTo>
                  <a:lnTo>
                    <a:pt x="7022257" y="5016013"/>
                  </a:lnTo>
                  <a:lnTo>
                    <a:pt x="6996989" y="5060336"/>
                  </a:lnTo>
                  <a:lnTo>
                    <a:pt x="6968913" y="5102703"/>
                  </a:lnTo>
                  <a:lnTo>
                    <a:pt x="6938150" y="5142993"/>
                  </a:lnTo>
                  <a:lnTo>
                    <a:pt x="6904823" y="5181083"/>
                  </a:lnTo>
                  <a:lnTo>
                    <a:pt x="6869053" y="5216853"/>
                  </a:lnTo>
                  <a:lnTo>
                    <a:pt x="6830962" y="5250181"/>
                  </a:lnTo>
                  <a:lnTo>
                    <a:pt x="6790672" y="5280943"/>
                  </a:lnTo>
                  <a:lnTo>
                    <a:pt x="6748305" y="5309020"/>
                  </a:lnTo>
                  <a:lnTo>
                    <a:pt x="6703983" y="5334288"/>
                  </a:lnTo>
                  <a:lnTo>
                    <a:pt x="6657827" y="5356625"/>
                  </a:lnTo>
                  <a:lnTo>
                    <a:pt x="6609959" y="5375911"/>
                  </a:lnTo>
                  <a:lnTo>
                    <a:pt x="6547349" y="5397235"/>
                  </a:lnTo>
                  <a:lnTo>
                    <a:pt x="6475892" y="5412911"/>
                  </a:lnTo>
                  <a:lnTo>
                    <a:pt x="6436522" y="5418903"/>
                  </a:lnTo>
                  <a:lnTo>
                    <a:pt x="6394550" y="5423808"/>
                  </a:lnTo>
                  <a:lnTo>
                    <a:pt x="6349847" y="5427737"/>
                  </a:lnTo>
                  <a:lnTo>
                    <a:pt x="6302282" y="5430796"/>
                  </a:lnTo>
                  <a:lnTo>
                    <a:pt x="6251725" y="5433095"/>
                  </a:lnTo>
                  <a:lnTo>
                    <a:pt x="6198046" y="5434742"/>
                  </a:lnTo>
                  <a:lnTo>
                    <a:pt x="6141115" y="5435846"/>
                  </a:lnTo>
                  <a:lnTo>
                    <a:pt x="6080802" y="5436516"/>
                  </a:lnTo>
                  <a:lnTo>
                    <a:pt x="6016977" y="5436860"/>
                  </a:lnTo>
                  <a:lnTo>
                    <a:pt x="5949510" y="5436987"/>
                  </a:lnTo>
                  <a:lnTo>
                    <a:pt x="5878271" y="5437005"/>
                  </a:lnTo>
                  <a:lnTo>
                    <a:pt x="1246704" y="5437005"/>
                  </a:lnTo>
                  <a:lnTo>
                    <a:pt x="1175464" y="5436987"/>
                  </a:lnTo>
                  <a:lnTo>
                    <a:pt x="1107997" y="5436860"/>
                  </a:lnTo>
                  <a:lnTo>
                    <a:pt x="1044172" y="5436516"/>
                  </a:lnTo>
                  <a:lnTo>
                    <a:pt x="983859" y="5435846"/>
                  </a:lnTo>
                  <a:lnTo>
                    <a:pt x="926929" y="5434742"/>
                  </a:lnTo>
                  <a:lnTo>
                    <a:pt x="873250" y="5433095"/>
                  </a:lnTo>
                  <a:lnTo>
                    <a:pt x="822693" y="5430796"/>
                  </a:lnTo>
                  <a:lnTo>
                    <a:pt x="775127" y="5427737"/>
                  </a:lnTo>
                  <a:lnTo>
                    <a:pt x="730424" y="5423808"/>
                  </a:lnTo>
                  <a:lnTo>
                    <a:pt x="688452" y="5418903"/>
                  </a:lnTo>
                  <a:lnTo>
                    <a:pt x="649082" y="5412911"/>
                  </a:lnTo>
                  <a:lnTo>
                    <a:pt x="577626" y="5397235"/>
                  </a:lnTo>
                  <a:lnTo>
                    <a:pt x="515015" y="5375911"/>
                  </a:lnTo>
                  <a:lnTo>
                    <a:pt x="467147" y="5356625"/>
                  </a:lnTo>
                  <a:lnTo>
                    <a:pt x="420991" y="5334288"/>
                  </a:lnTo>
                  <a:lnTo>
                    <a:pt x="376669" y="5309020"/>
                  </a:lnTo>
                  <a:lnTo>
                    <a:pt x="334302" y="5280943"/>
                  </a:lnTo>
                  <a:lnTo>
                    <a:pt x="294012" y="5250181"/>
                  </a:lnTo>
                  <a:lnTo>
                    <a:pt x="255921" y="5216853"/>
                  </a:lnTo>
                  <a:lnTo>
                    <a:pt x="220151" y="5181083"/>
                  </a:lnTo>
                  <a:lnTo>
                    <a:pt x="186824" y="5142993"/>
                  </a:lnTo>
                  <a:lnTo>
                    <a:pt x="156061" y="5102703"/>
                  </a:lnTo>
                  <a:lnTo>
                    <a:pt x="127985" y="5060336"/>
                  </a:lnTo>
                  <a:lnTo>
                    <a:pt x="102717" y="5016013"/>
                  </a:lnTo>
                  <a:lnTo>
                    <a:pt x="80379" y="4969857"/>
                  </a:lnTo>
                  <a:lnTo>
                    <a:pt x="61094" y="4921990"/>
                  </a:lnTo>
                  <a:lnTo>
                    <a:pt x="39769" y="4859379"/>
                  </a:lnTo>
                  <a:lnTo>
                    <a:pt x="24093" y="4787923"/>
                  </a:lnTo>
                  <a:lnTo>
                    <a:pt x="18101" y="4748553"/>
                  </a:lnTo>
                  <a:lnTo>
                    <a:pt x="13196" y="4706581"/>
                  </a:lnTo>
                  <a:lnTo>
                    <a:pt x="9268" y="4661877"/>
                  </a:lnTo>
                  <a:lnTo>
                    <a:pt x="6208" y="4614312"/>
                  </a:lnTo>
                  <a:lnTo>
                    <a:pt x="3910" y="4563755"/>
                  </a:lnTo>
                  <a:lnTo>
                    <a:pt x="2262" y="4510076"/>
                  </a:lnTo>
                  <a:lnTo>
                    <a:pt x="1158" y="4453145"/>
                  </a:lnTo>
                  <a:lnTo>
                    <a:pt x="488" y="4392833"/>
                  </a:lnTo>
                  <a:lnTo>
                    <a:pt x="144" y="4329008"/>
                  </a:lnTo>
                  <a:lnTo>
                    <a:pt x="18" y="4261541"/>
                  </a:lnTo>
                  <a:lnTo>
                    <a:pt x="0" y="4190301"/>
                  </a:lnTo>
                  <a:lnTo>
                    <a:pt x="0" y="1246704"/>
                  </a:lnTo>
                  <a:lnTo>
                    <a:pt x="18" y="1175464"/>
                  </a:lnTo>
                  <a:lnTo>
                    <a:pt x="144" y="1107997"/>
                  </a:lnTo>
                  <a:lnTo>
                    <a:pt x="488" y="1044172"/>
                  </a:lnTo>
                  <a:lnTo>
                    <a:pt x="1158" y="983859"/>
                  </a:lnTo>
                  <a:lnTo>
                    <a:pt x="2262" y="926929"/>
                  </a:lnTo>
                  <a:lnTo>
                    <a:pt x="3910" y="873250"/>
                  </a:lnTo>
                  <a:lnTo>
                    <a:pt x="6208" y="822693"/>
                  </a:lnTo>
                  <a:lnTo>
                    <a:pt x="9268" y="775127"/>
                  </a:lnTo>
                  <a:lnTo>
                    <a:pt x="13196" y="730424"/>
                  </a:lnTo>
                  <a:lnTo>
                    <a:pt x="18101" y="688452"/>
                  </a:lnTo>
                  <a:lnTo>
                    <a:pt x="24093" y="649082"/>
                  </a:lnTo>
                  <a:lnTo>
                    <a:pt x="39769" y="577626"/>
                  </a:lnTo>
                  <a:lnTo>
                    <a:pt x="61094" y="515015"/>
                  </a:lnTo>
                  <a:lnTo>
                    <a:pt x="80379" y="467147"/>
                  </a:lnTo>
                  <a:lnTo>
                    <a:pt x="102717" y="420991"/>
                  </a:lnTo>
                  <a:lnTo>
                    <a:pt x="127985" y="376669"/>
                  </a:lnTo>
                  <a:lnTo>
                    <a:pt x="156061" y="334302"/>
                  </a:lnTo>
                  <a:lnTo>
                    <a:pt x="186824" y="294012"/>
                  </a:lnTo>
                  <a:lnTo>
                    <a:pt x="220151" y="255921"/>
                  </a:lnTo>
                  <a:lnTo>
                    <a:pt x="255921" y="220151"/>
                  </a:lnTo>
                  <a:lnTo>
                    <a:pt x="294012" y="186824"/>
                  </a:lnTo>
                  <a:lnTo>
                    <a:pt x="334302" y="156061"/>
                  </a:lnTo>
                  <a:lnTo>
                    <a:pt x="376669" y="127985"/>
                  </a:lnTo>
                  <a:lnTo>
                    <a:pt x="420991" y="102717"/>
                  </a:lnTo>
                  <a:lnTo>
                    <a:pt x="467147" y="80379"/>
                  </a:lnTo>
                  <a:lnTo>
                    <a:pt x="515015" y="61094"/>
                  </a:lnTo>
                  <a:lnTo>
                    <a:pt x="577626" y="39769"/>
                  </a:lnTo>
                  <a:lnTo>
                    <a:pt x="649082" y="24093"/>
                  </a:lnTo>
                  <a:lnTo>
                    <a:pt x="688452" y="18101"/>
                  </a:lnTo>
                  <a:lnTo>
                    <a:pt x="730424" y="13196"/>
                  </a:lnTo>
                  <a:lnTo>
                    <a:pt x="775127" y="9268"/>
                  </a:lnTo>
                  <a:lnTo>
                    <a:pt x="822693" y="6208"/>
                  </a:lnTo>
                  <a:lnTo>
                    <a:pt x="873250" y="3910"/>
                  </a:lnTo>
                  <a:lnTo>
                    <a:pt x="926929" y="2262"/>
                  </a:lnTo>
                  <a:lnTo>
                    <a:pt x="983859" y="1158"/>
                  </a:lnTo>
                  <a:lnTo>
                    <a:pt x="1044172" y="488"/>
                  </a:lnTo>
                  <a:lnTo>
                    <a:pt x="1107997" y="144"/>
                  </a:lnTo>
                  <a:lnTo>
                    <a:pt x="1175464" y="18"/>
                  </a:lnTo>
                  <a:lnTo>
                    <a:pt x="1246704" y="0"/>
                  </a:lnTo>
                  <a:close/>
                </a:path>
              </a:pathLst>
            </a:custGeom>
            <a:ln w="1047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017124" y="444499"/>
              <a:ext cx="6774180" cy="5116830"/>
            </a:xfrm>
            <a:custGeom>
              <a:avLst/>
              <a:gdLst/>
              <a:ahLst/>
              <a:cxnLst/>
              <a:rect l="l" t="t" r="r" b="b"/>
              <a:pathLst>
                <a:path w="6774180" h="5116830">
                  <a:moveTo>
                    <a:pt x="1185273" y="0"/>
                  </a:moveTo>
                  <a:lnTo>
                    <a:pt x="5588623" y="0"/>
                  </a:lnTo>
                  <a:lnTo>
                    <a:pt x="5661051" y="21"/>
                  </a:lnTo>
                  <a:lnTo>
                    <a:pt x="5729373" y="169"/>
                  </a:lnTo>
                  <a:lnTo>
                    <a:pt x="5793739" y="571"/>
                  </a:lnTo>
                  <a:lnTo>
                    <a:pt x="5854303" y="1354"/>
                  </a:lnTo>
                  <a:lnTo>
                    <a:pt x="5911216" y="2645"/>
                  </a:lnTo>
                  <a:lnTo>
                    <a:pt x="5964631" y="4572"/>
                  </a:lnTo>
                  <a:lnTo>
                    <a:pt x="6014700" y="7260"/>
                  </a:lnTo>
                  <a:lnTo>
                    <a:pt x="6061574" y="10837"/>
                  </a:lnTo>
                  <a:lnTo>
                    <a:pt x="6105406" y="15431"/>
                  </a:lnTo>
                  <a:lnTo>
                    <a:pt x="6146348" y="21167"/>
                  </a:lnTo>
                  <a:lnTo>
                    <a:pt x="6184553" y="28173"/>
                  </a:lnTo>
                  <a:lnTo>
                    <a:pt x="6253355" y="46505"/>
                  </a:lnTo>
                  <a:lnTo>
                    <a:pt x="6329767" y="76419"/>
                  </a:lnTo>
                  <a:lnTo>
                    <a:pt x="6373649" y="97656"/>
                  </a:lnTo>
                  <a:lnTo>
                    <a:pt x="6415787" y="121678"/>
                  </a:lnTo>
                  <a:lnTo>
                    <a:pt x="6456067" y="148371"/>
                  </a:lnTo>
                  <a:lnTo>
                    <a:pt x="6494372" y="177618"/>
                  </a:lnTo>
                  <a:lnTo>
                    <a:pt x="6530586" y="209303"/>
                  </a:lnTo>
                  <a:lnTo>
                    <a:pt x="6564593" y="243311"/>
                  </a:lnTo>
                  <a:lnTo>
                    <a:pt x="6596278" y="279525"/>
                  </a:lnTo>
                  <a:lnTo>
                    <a:pt x="6625525" y="317829"/>
                  </a:lnTo>
                  <a:lnTo>
                    <a:pt x="6652218" y="358109"/>
                  </a:lnTo>
                  <a:lnTo>
                    <a:pt x="6676240" y="400247"/>
                  </a:lnTo>
                  <a:lnTo>
                    <a:pt x="6697477" y="444129"/>
                  </a:lnTo>
                  <a:lnTo>
                    <a:pt x="6715813" y="489638"/>
                  </a:lnTo>
                  <a:lnTo>
                    <a:pt x="6737319" y="553725"/>
                  </a:lnTo>
                  <a:lnTo>
                    <a:pt x="6752729" y="627548"/>
                  </a:lnTo>
                  <a:lnTo>
                    <a:pt x="6758466" y="668490"/>
                  </a:lnTo>
                  <a:lnTo>
                    <a:pt x="6763059" y="712322"/>
                  </a:lnTo>
                  <a:lnTo>
                    <a:pt x="6766636" y="759197"/>
                  </a:lnTo>
                  <a:lnTo>
                    <a:pt x="6769325" y="809265"/>
                  </a:lnTo>
                  <a:lnTo>
                    <a:pt x="6771251" y="862680"/>
                  </a:lnTo>
                  <a:lnTo>
                    <a:pt x="6772542" y="919593"/>
                  </a:lnTo>
                  <a:lnTo>
                    <a:pt x="6773325" y="980157"/>
                  </a:lnTo>
                  <a:lnTo>
                    <a:pt x="6773728" y="1044524"/>
                  </a:lnTo>
                  <a:lnTo>
                    <a:pt x="6773876" y="1112845"/>
                  </a:lnTo>
                  <a:lnTo>
                    <a:pt x="6773897" y="1185273"/>
                  </a:lnTo>
                  <a:lnTo>
                    <a:pt x="6773897" y="3931228"/>
                  </a:lnTo>
                  <a:lnTo>
                    <a:pt x="6773876" y="4003657"/>
                  </a:lnTo>
                  <a:lnTo>
                    <a:pt x="6773728" y="4071978"/>
                  </a:lnTo>
                  <a:lnTo>
                    <a:pt x="6773325" y="4136345"/>
                  </a:lnTo>
                  <a:lnTo>
                    <a:pt x="6772542" y="4196908"/>
                  </a:lnTo>
                  <a:lnTo>
                    <a:pt x="6771251" y="4253822"/>
                  </a:lnTo>
                  <a:lnTo>
                    <a:pt x="6769325" y="4307236"/>
                  </a:lnTo>
                  <a:lnTo>
                    <a:pt x="6766636" y="4357305"/>
                  </a:lnTo>
                  <a:lnTo>
                    <a:pt x="6763059" y="4404179"/>
                  </a:lnTo>
                  <a:lnTo>
                    <a:pt x="6758466" y="4448011"/>
                  </a:lnTo>
                  <a:lnTo>
                    <a:pt x="6752729" y="4488953"/>
                  </a:lnTo>
                  <a:lnTo>
                    <a:pt x="6745723" y="4527158"/>
                  </a:lnTo>
                  <a:lnTo>
                    <a:pt x="6727392" y="4595961"/>
                  </a:lnTo>
                  <a:lnTo>
                    <a:pt x="6697477" y="4672373"/>
                  </a:lnTo>
                  <a:lnTo>
                    <a:pt x="6676240" y="4716254"/>
                  </a:lnTo>
                  <a:lnTo>
                    <a:pt x="6652218" y="4758393"/>
                  </a:lnTo>
                  <a:lnTo>
                    <a:pt x="6625525" y="4798672"/>
                  </a:lnTo>
                  <a:lnTo>
                    <a:pt x="6596278" y="4836977"/>
                  </a:lnTo>
                  <a:lnTo>
                    <a:pt x="6564593" y="4873191"/>
                  </a:lnTo>
                  <a:lnTo>
                    <a:pt x="6530586" y="4907198"/>
                  </a:lnTo>
                  <a:lnTo>
                    <a:pt x="6494372" y="4938883"/>
                  </a:lnTo>
                  <a:lnTo>
                    <a:pt x="6456067" y="4968130"/>
                  </a:lnTo>
                  <a:lnTo>
                    <a:pt x="6415787" y="4994823"/>
                  </a:lnTo>
                  <a:lnTo>
                    <a:pt x="6373649" y="5018846"/>
                  </a:lnTo>
                  <a:lnTo>
                    <a:pt x="6329767" y="5040083"/>
                  </a:lnTo>
                  <a:lnTo>
                    <a:pt x="6284258" y="5058418"/>
                  </a:lnTo>
                  <a:lnTo>
                    <a:pt x="6220171" y="5079924"/>
                  </a:lnTo>
                  <a:lnTo>
                    <a:pt x="6146348" y="5095334"/>
                  </a:lnTo>
                  <a:lnTo>
                    <a:pt x="6105406" y="5101070"/>
                  </a:lnTo>
                  <a:lnTo>
                    <a:pt x="6061574" y="5105664"/>
                  </a:lnTo>
                  <a:lnTo>
                    <a:pt x="6014700" y="5109241"/>
                  </a:lnTo>
                  <a:lnTo>
                    <a:pt x="5964631" y="5111929"/>
                  </a:lnTo>
                  <a:lnTo>
                    <a:pt x="5911216" y="5113855"/>
                  </a:lnTo>
                  <a:lnTo>
                    <a:pt x="5854303" y="5115147"/>
                  </a:lnTo>
                  <a:lnTo>
                    <a:pt x="5793739" y="5115930"/>
                  </a:lnTo>
                  <a:lnTo>
                    <a:pt x="5729373" y="5116332"/>
                  </a:lnTo>
                  <a:lnTo>
                    <a:pt x="5661051" y="5116480"/>
                  </a:lnTo>
                  <a:lnTo>
                    <a:pt x="5588623" y="5116501"/>
                  </a:lnTo>
                  <a:lnTo>
                    <a:pt x="1185273" y="5116501"/>
                  </a:lnTo>
                  <a:lnTo>
                    <a:pt x="1112845" y="5116480"/>
                  </a:lnTo>
                  <a:lnTo>
                    <a:pt x="1044524" y="5116332"/>
                  </a:lnTo>
                  <a:lnTo>
                    <a:pt x="980157" y="5115930"/>
                  </a:lnTo>
                  <a:lnTo>
                    <a:pt x="919593" y="5115147"/>
                  </a:lnTo>
                  <a:lnTo>
                    <a:pt x="862680" y="5113855"/>
                  </a:lnTo>
                  <a:lnTo>
                    <a:pt x="809265" y="5111929"/>
                  </a:lnTo>
                  <a:lnTo>
                    <a:pt x="759197" y="5109241"/>
                  </a:lnTo>
                  <a:lnTo>
                    <a:pt x="712322" y="5105664"/>
                  </a:lnTo>
                  <a:lnTo>
                    <a:pt x="668490" y="5101070"/>
                  </a:lnTo>
                  <a:lnTo>
                    <a:pt x="627548" y="5095334"/>
                  </a:lnTo>
                  <a:lnTo>
                    <a:pt x="589344" y="5088328"/>
                  </a:lnTo>
                  <a:lnTo>
                    <a:pt x="520541" y="5069997"/>
                  </a:lnTo>
                  <a:lnTo>
                    <a:pt x="444129" y="5040083"/>
                  </a:lnTo>
                  <a:lnTo>
                    <a:pt x="400247" y="5018846"/>
                  </a:lnTo>
                  <a:lnTo>
                    <a:pt x="358109" y="4994823"/>
                  </a:lnTo>
                  <a:lnTo>
                    <a:pt x="317829" y="4968130"/>
                  </a:lnTo>
                  <a:lnTo>
                    <a:pt x="279525" y="4938883"/>
                  </a:lnTo>
                  <a:lnTo>
                    <a:pt x="243311" y="4907198"/>
                  </a:lnTo>
                  <a:lnTo>
                    <a:pt x="209303" y="4873191"/>
                  </a:lnTo>
                  <a:lnTo>
                    <a:pt x="177618" y="4836977"/>
                  </a:lnTo>
                  <a:lnTo>
                    <a:pt x="148371" y="4798672"/>
                  </a:lnTo>
                  <a:lnTo>
                    <a:pt x="121678" y="4758393"/>
                  </a:lnTo>
                  <a:lnTo>
                    <a:pt x="97656" y="4716254"/>
                  </a:lnTo>
                  <a:lnTo>
                    <a:pt x="76419" y="4672373"/>
                  </a:lnTo>
                  <a:lnTo>
                    <a:pt x="58083" y="4626864"/>
                  </a:lnTo>
                  <a:lnTo>
                    <a:pt x="36577" y="4562776"/>
                  </a:lnTo>
                  <a:lnTo>
                    <a:pt x="21167" y="4488953"/>
                  </a:lnTo>
                  <a:lnTo>
                    <a:pt x="15431" y="4448011"/>
                  </a:lnTo>
                  <a:lnTo>
                    <a:pt x="10837" y="4404179"/>
                  </a:lnTo>
                  <a:lnTo>
                    <a:pt x="7260" y="4357305"/>
                  </a:lnTo>
                  <a:lnTo>
                    <a:pt x="4572" y="4307236"/>
                  </a:lnTo>
                  <a:lnTo>
                    <a:pt x="2645" y="4253822"/>
                  </a:lnTo>
                  <a:lnTo>
                    <a:pt x="1354" y="4196908"/>
                  </a:lnTo>
                  <a:lnTo>
                    <a:pt x="571" y="4136345"/>
                  </a:lnTo>
                  <a:lnTo>
                    <a:pt x="169" y="4071978"/>
                  </a:lnTo>
                  <a:lnTo>
                    <a:pt x="21" y="4003657"/>
                  </a:lnTo>
                  <a:lnTo>
                    <a:pt x="0" y="3931228"/>
                  </a:lnTo>
                  <a:lnTo>
                    <a:pt x="0" y="1185273"/>
                  </a:lnTo>
                  <a:lnTo>
                    <a:pt x="21" y="1112845"/>
                  </a:lnTo>
                  <a:lnTo>
                    <a:pt x="169" y="1044524"/>
                  </a:lnTo>
                  <a:lnTo>
                    <a:pt x="571" y="980157"/>
                  </a:lnTo>
                  <a:lnTo>
                    <a:pt x="1354" y="919593"/>
                  </a:lnTo>
                  <a:lnTo>
                    <a:pt x="2645" y="862680"/>
                  </a:lnTo>
                  <a:lnTo>
                    <a:pt x="4572" y="809265"/>
                  </a:lnTo>
                  <a:lnTo>
                    <a:pt x="7260" y="759197"/>
                  </a:lnTo>
                  <a:lnTo>
                    <a:pt x="10837" y="712322"/>
                  </a:lnTo>
                  <a:lnTo>
                    <a:pt x="15431" y="668490"/>
                  </a:lnTo>
                  <a:lnTo>
                    <a:pt x="21167" y="627548"/>
                  </a:lnTo>
                  <a:lnTo>
                    <a:pt x="28173" y="589344"/>
                  </a:lnTo>
                  <a:lnTo>
                    <a:pt x="46505" y="520541"/>
                  </a:lnTo>
                  <a:lnTo>
                    <a:pt x="76419" y="444129"/>
                  </a:lnTo>
                  <a:lnTo>
                    <a:pt x="97656" y="400247"/>
                  </a:lnTo>
                  <a:lnTo>
                    <a:pt x="121678" y="358109"/>
                  </a:lnTo>
                  <a:lnTo>
                    <a:pt x="148371" y="317829"/>
                  </a:lnTo>
                  <a:lnTo>
                    <a:pt x="177618" y="279525"/>
                  </a:lnTo>
                  <a:lnTo>
                    <a:pt x="209303" y="243311"/>
                  </a:lnTo>
                  <a:lnTo>
                    <a:pt x="243311" y="209303"/>
                  </a:lnTo>
                  <a:lnTo>
                    <a:pt x="279525" y="177618"/>
                  </a:lnTo>
                  <a:lnTo>
                    <a:pt x="317829" y="148371"/>
                  </a:lnTo>
                  <a:lnTo>
                    <a:pt x="358109" y="121678"/>
                  </a:lnTo>
                  <a:lnTo>
                    <a:pt x="400247" y="97656"/>
                  </a:lnTo>
                  <a:lnTo>
                    <a:pt x="444129" y="76419"/>
                  </a:lnTo>
                  <a:lnTo>
                    <a:pt x="489638" y="58083"/>
                  </a:lnTo>
                  <a:lnTo>
                    <a:pt x="553725" y="36577"/>
                  </a:lnTo>
                  <a:lnTo>
                    <a:pt x="627548" y="21167"/>
                  </a:lnTo>
                  <a:lnTo>
                    <a:pt x="668490" y="15431"/>
                  </a:lnTo>
                  <a:lnTo>
                    <a:pt x="712322" y="10837"/>
                  </a:lnTo>
                  <a:lnTo>
                    <a:pt x="759197" y="7260"/>
                  </a:lnTo>
                  <a:lnTo>
                    <a:pt x="809265" y="4572"/>
                  </a:lnTo>
                  <a:lnTo>
                    <a:pt x="862680" y="2645"/>
                  </a:lnTo>
                  <a:lnTo>
                    <a:pt x="919593" y="1354"/>
                  </a:lnTo>
                  <a:lnTo>
                    <a:pt x="980157" y="571"/>
                  </a:lnTo>
                  <a:lnTo>
                    <a:pt x="1044524" y="169"/>
                  </a:lnTo>
                  <a:lnTo>
                    <a:pt x="1112845" y="21"/>
                  </a:lnTo>
                  <a:lnTo>
                    <a:pt x="1185273" y="0"/>
                  </a:lnTo>
                  <a:close/>
                </a:path>
              </a:pathLst>
            </a:custGeom>
            <a:ln w="104708">
              <a:solidFill>
                <a:srgbClr val="FAE2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2356136" y="4810532"/>
              <a:ext cx="5832475" cy="4450715"/>
            </a:xfrm>
            <a:custGeom>
              <a:avLst/>
              <a:gdLst/>
              <a:ahLst/>
              <a:cxnLst/>
              <a:rect l="l" t="t" r="r" b="b"/>
              <a:pathLst>
                <a:path w="5832475" h="4450715">
                  <a:moveTo>
                    <a:pt x="1020488" y="0"/>
                  </a:moveTo>
                  <a:lnTo>
                    <a:pt x="4811652" y="0"/>
                  </a:lnTo>
                  <a:lnTo>
                    <a:pt x="4884056" y="28"/>
                  </a:lnTo>
                  <a:lnTo>
                    <a:pt x="4951678" y="231"/>
                  </a:lnTo>
                  <a:lnTo>
                    <a:pt x="5014724" y="781"/>
                  </a:lnTo>
                  <a:lnTo>
                    <a:pt x="5073403" y="1852"/>
                  </a:lnTo>
                  <a:lnTo>
                    <a:pt x="5127923" y="3617"/>
                  </a:lnTo>
                  <a:lnTo>
                    <a:pt x="5178492" y="6251"/>
                  </a:lnTo>
                  <a:lnTo>
                    <a:pt x="5225318" y="9926"/>
                  </a:lnTo>
                  <a:lnTo>
                    <a:pt x="5268608" y="14817"/>
                  </a:lnTo>
                  <a:lnTo>
                    <a:pt x="5308571" y="21097"/>
                  </a:lnTo>
                  <a:lnTo>
                    <a:pt x="5379346" y="38519"/>
                  </a:lnTo>
                  <a:lnTo>
                    <a:pt x="5456733" y="68936"/>
                  </a:lnTo>
                  <a:lnTo>
                    <a:pt x="5500909" y="91328"/>
                  </a:lnTo>
                  <a:lnTo>
                    <a:pt x="5542939" y="117019"/>
                  </a:lnTo>
                  <a:lnTo>
                    <a:pt x="5582656" y="145844"/>
                  </a:lnTo>
                  <a:lnTo>
                    <a:pt x="5619898" y="177640"/>
                  </a:lnTo>
                  <a:lnTo>
                    <a:pt x="5654499" y="212241"/>
                  </a:lnTo>
                  <a:lnTo>
                    <a:pt x="5686295" y="249483"/>
                  </a:lnTo>
                  <a:lnTo>
                    <a:pt x="5715121" y="289201"/>
                  </a:lnTo>
                  <a:lnTo>
                    <a:pt x="5740812" y="331230"/>
                  </a:lnTo>
                  <a:lnTo>
                    <a:pt x="5763203" y="375406"/>
                  </a:lnTo>
                  <a:lnTo>
                    <a:pt x="5782131" y="421565"/>
                  </a:lnTo>
                  <a:lnTo>
                    <a:pt x="5803200" y="486725"/>
                  </a:lnTo>
                  <a:lnTo>
                    <a:pt x="5817323" y="563532"/>
                  </a:lnTo>
                  <a:lnTo>
                    <a:pt x="5822214" y="606822"/>
                  </a:lnTo>
                  <a:lnTo>
                    <a:pt x="5825889" y="653647"/>
                  </a:lnTo>
                  <a:lnTo>
                    <a:pt x="5828523" y="704216"/>
                  </a:lnTo>
                  <a:lnTo>
                    <a:pt x="5830288" y="758736"/>
                  </a:lnTo>
                  <a:lnTo>
                    <a:pt x="5831359" y="817415"/>
                  </a:lnTo>
                  <a:lnTo>
                    <a:pt x="5831909" y="880462"/>
                  </a:lnTo>
                  <a:lnTo>
                    <a:pt x="5832111" y="948083"/>
                  </a:lnTo>
                  <a:lnTo>
                    <a:pt x="5832140" y="1020488"/>
                  </a:lnTo>
                  <a:lnTo>
                    <a:pt x="5832140" y="3429966"/>
                  </a:lnTo>
                  <a:lnTo>
                    <a:pt x="5832111" y="3502371"/>
                  </a:lnTo>
                  <a:lnTo>
                    <a:pt x="5831909" y="3569992"/>
                  </a:lnTo>
                  <a:lnTo>
                    <a:pt x="5831359" y="3633039"/>
                  </a:lnTo>
                  <a:lnTo>
                    <a:pt x="5830288" y="3691718"/>
                  </a:lnTo>
                  <a:lnTo>
                    <a:pt x="5828523" y="3746238"/>
                  </a:lnTo>
                  <a:lnTo>
                    <a:pt x="5825889" y="3796807"/>
                  </a:lnTo>
                  <a:lnTo>
                    <a:pt x="5822214" y="3843632"/>
                  </a:lnTo>
                  <a:lnTo>
                    <a:pt x="5817323" y="3886922"/>
                  </a:lnTo>
                  <a:lnTo>
                    <a:pt x="5811043" y="3926885"/>
                  </a:lnTo>
                  <a:lnTo>
                    <a:pt x="5793621" y="3997661"/>
                  </a:lnTo>
                  <a:lnTo>
                    <a:pt x="5763203" y="4075048"/>
                  </a:lnTo>
                  <a:lnTo>
                    <a:pt x="5740812" y="4119224"/>
                  </a:lnTo>
                  <a:lnTo>
                    <a:pt x="5715121" y="4161253"/>
                  </a:lnTo>
                  <a:lnTo>
                    <a:pt x="5686295" y="4200971"/>
                  </a:lnTo>
                  <a:lnTo>
                    <a:pt x="5654499" y="4238213"/>
                  </a:lnTo>
                  <a:lnTo>
                    <a:pt x="5619898" y="4272814"/>
                  </a:lnTo>
                  <a:lnTo>
                    <a:pt x="5582656" y="4304610"/>
                  </a:lnTo>
                  <a:lnTo>
                    <a:pt x="5542939" y="4333435"/>
                  </a:lnTo>
                  <a:lnTo>
                    <a:pt x="5500909" y="4359126"/>
                  </a:lnTo>
                  <a:lnTo>
                    <a:pt x="5456733" y="4381518"/>
                  </a:lnTo>
                  <a:lnTo>
                    <a:pt x="5410575" y="4400446"/>
                  </a:lnTo>
                  <a:lnTo>
                    <a:pt x="5345414" y="4421514"/>
                  </a:lnTo>
                  <a:lnTo>
                    <a:pt x="5268608" y="4435637"/>
                  </a:lnTo>
                  <a:lnTo>
                    <a:pt x="5225318" y="4440528"/>
                  </a:lnTo>
                  <a:lnTo>
                    <a:pt x="5178492" y="4444203"/>
                  </a:lnTo>
                  <a:lnTo>
                    <a:pt x="5127923" y="4446837"/>
                  </a:lnTo>
                  <a:lnTo>
                    <a:pt x="5073403" y="4448602"/>
                  </a:lnTo>
                  <a:lnTo>
                    <a:pt x="5014724" y="4449673"/>
                  </a:lnTo>
                  <a:lnTo>
                    <a:pt x="4951678" y="4450223"/>
                  </a:lnTo>
                  <a:lnTo>
                    <a:pt x="4884056" y="4450426"/>
                  </a:lnTo>
                  <a:lnTo>
                    <a:pt x="4811652" y="4450455"/>
                  </a:lnTo>
                  <a:lnTo>
                    <a:pt x="1020488" y="4450455"/>
                  </a:lnTo>
                  <a:lnTo>
                    <a:pt x="948083" y="4450426"/>
                  </a:lnTo>
                  <a:lnTo>
                    <a:pt x="880462" y="4450223"/>
                  </a:lnTo>
                  <a:lnTo>
                    <a:pt x="817415" y="4449673"/>
                  </a:lnTo>
                  <a:lnTo>
                    <a:pt x="758736" y="4448602"/>
                  </a:lnTo>
                  <a:lnTo>
                    <a:pt x="704216" y="4446837"/>
                  </a:lnTo>
                  <a:lnTo>
                    <a:pt x="653647" y="4444203"/>
                  </a:lnTo>
                  <a:lnTo>
                    <a:pt x="606822" y="4440528"/>
                  </a:lnTo>
                  <a:lnTo>
                    <a:pt x="563532" y="4435637"/>
                  </a:lnTo>
                  <a:lnTo>
                    <a:pt x="523569" y="4429357"/>
                  </a:lnTo>
                  <a:lnTo>
                    <a:pt x="452793" y="4411935"/>
                  </a:lnTo>
                  <a:lnTo>
                    <a:pt x="375406" y="4381518"/>
                  </a:lnTo>
                  <a:lnTo>
                    <a:pt x="331230" y="4359126"/>
                  </a:lnTo>
                  <a:lnTo>
                    <a:pt x="289201" y="4333435"/>
                  </a:lnTo>
                  <a:lnTo>
                    <a:pt x="249483" y="4304610"/>
                  </a:lnTo>
                  <a:lnTo>
                    <a:pt x="212241" y="4272814"/>
                  </a:lnTo>
                  <a:lnTo>
                    <a:pt x="177640" y="4238213"/>
                  </a:lnTo>
                  <a:lnTo>
                    <a:pt x="145844" y="4200971"/>
                  </a:lnTo>
                  <a:lnTo>
                    <a:pt x="117019" y="4161253"/>
                  </a:lnTo>
                  <a:lnTo>
                    <a:pt x="91328" y="4119224"/>
                  </a:lnTo>
                  <a:lnTo>
                    <a:pt x="68936" y="4075048"/>
                  </a:lnTo>
                  <a:lnTo>
                    <a:pt x="50008" y="4028889"/>
                  </a:lnTo>
                  <a:lnTo>
                    <a:pt x="28940" y="3963729"/>
                  </a:lnTo>
                  <a:lnTo>
                    <a:pt x="14817" y="3886922"/>
                  </a:lnTo>
                  <a:lnTo>
                    <a:pt x="9926" y="3843632"/>
                  </a:lnTo>
                  <a:lnTo>
                    <a:pt x="6251" y="3796807"/>
                  </a:lnTo>
                  <a:lnTo>
                    <a:pt x="3617" y="3746238"/>
                  </a:lnTo>
                  <a:lnTo>
                    <a:pt x="1852" y="3691718"/>
                  </a:lnTo>
                  <a:lnTo>
                    <a:pt x="781" y="3633039"/>
                  </a:lnTo>
                  <a:lnTo>
                    <a:pt x="231" y="3569992"/>
                  </a:lnTo>
                  <a:lnTo>
                    <a:pt x="28" y="3502371"/>
                  </a:lnTo>
                  <a:lnTo>
                    <a:pt x="0" y="3429966"/>
                  </a:lnTo>
                  <a:lnTo>
                    <a:pt x="0" y="1020488"/>
                  </a:lnTo>
                  <a:lnTo>
                    <a:pt x="28" y="948083"/>
                  </a:lnTo>
                  <a:lnTo>
                    <a:pt x="231" y="880462"/>
                  </a:lnTo>
                  <a:lnTo>
                    <a:pt x="781" y="817415"/>
                  </a:lnTo>
                  <a:lnTo>
                    <a:pt x="1852" y="758736"/>
                  </a:lnTo>
                  <a:lnTo>
                    <a:pt x="3617" y="704216"/>
                  </a:lnTo>
                  <a:lnTo>
                    <a:pt x="6251" y="653647"/>
                  </a:lnTo>
                  <a:lnTo>
                    <a:pt x="9926" y="606822"/>
                  </a:lnTo>
                  <a:lnTo>
                    <a:pt x="14817" y="563532"/>
                  </a:lnTo>
                  <a:lnTo>
                    <a:pt x="21097" y="523569"/>
                  </a:lnTo>
                  <a:lnTo>
                    <a:pt x="38519" y="452793"/>
                  </a:lnTo>
                  <a:lnTo>
                    <a:pt x="68936" y="375406"/>
                  </a:lnTo>
                  <a:lnTo>
                    <a:pt x="91328" y="331230"/>
                  </a:lnTo>
                  <a:lnTo>
                    <a:pt x="117019" y="289201"/>
                  </a:lnTo>
                  <a:lnTo>
                    <a:pt x="145844" y="249483"/>
                  </a:lnTo>
                  <a:lnTo>
                    <a:pt x="177640" y="212241"/>
                  </a:lnTo>
                  <a:lnTo>
                    <a:pt x="212241" y="177640"/>
                  </a:lnTo>
                  <a:lnTo>
                    <a:pt x="249483" y="145844"/>
                  </a:lnTo>
                  <a:lnTo>
                    <a:pt x="289201" y="117019"/>
                  </a:lnTo>
                  <a:lnTo>
                    <a:pt x="331230" y="91328"/>
                  </a:lnTo>
                  <a:lnTo>
                    <a:pt x="375406" y="68936"/>
                  </a:lnTo>
                  <a:lnTo>
                    <a:pt x="421565" y="50008"/>
                  </a:lnTo>
                  <a:lnTo>
                    <a:pt x="486725" y="28940"/>
                  </a:lnTo>
                  <a:lnTo>
                    <a:pt x="563532" y="14817"/>
                  </a:lnTo>
                  <a:lnTo>
                    <a:pt x="606822" y="9926"/>
                  </a:lnTo>
                  <a:lnTo>
                    <a:pt x="653647" y="6251"/>
                  </a:lnTo>
                  <a:lnTo>
                    <a:pt x="704216" y="3617"/>
                  </a:lnTo>
                  <a:lnTo>
                    <a:pt x="758736" y="1852"/>
                  </a:lnTo>
                  <a:lnTo>
                    <a:pt x="817415" y="781"/>
                  </a:lnTo>
                  <a:lnTo>
                    <a:pt x="880462" y="231"/>
                  </a:lnTo>
                  <a:lnTo>
                    <a:pt x="948083" y="28"/>
                  </a:lnTo>
                  <a:lnTo>
                    <a:pt x="1020488" y="0"/>
                  </a:lnTo>
                  <a:close/>
                </a:path>
              </a:pathLst>
            </a:custGeom>
            <a:ln w="1047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2499818" y="4941706"/>
              <a:ext cx="5544820" cy="4188460"/>
            </a:xfrm>
            <a:custGeom>
              <a:avLst/>
              <a:gdLst/>
              <a:ahLst/>
              <a:cxnLst/>
              <a:rect l="l" t="t" r="r" b="b"/>
              <a:pathLst>
                <a:path w="5544819" h="4188459">
                  <a:moveTo>
                    <a:pt x="970204" y="0"/>
                  </a:moveTo>
                  <a:lnTo>
                    <a:pt x="4574562" y="0"/>
                  </a:lnTo>
                  <a:lnTo>
                    <a:pt x="4649428" y="35"/>
                  </a:lnTo>
                  <a:lnTo>
                    <a:pt x="4718904" y="285"/>
                  </a:lnTo>
                  <a:lnTo>
                    <a:pt x="4783246" y="964"/>
                  </a:lnTo>
                  <a:lnTo>
                    <a:pt x="4842711" y="2286"/>
                  </a:lnTo>
                  <a:lnTo>
                    <a:pt x="4897556" y="4465"/>
                  </a:lnTo>
                  <a:lnTo>
                    <a:pt x="4948037" y="7715"/>
                  </a:lnTo>
                  <a:lnTo>
                    <a:pt x="4994411" y="12252"/>
                  </a:lnTo>
                  <a:lnTo>
                    <a:pt x="5036935" y="18289"/>
                  </a:lnTo>
                  <a:lnTo>
                    <a:pt x="5075866" y="26040"/>
                  </a:lnTo>
                  <a:lnTo>
                    <a:pt x="5143973" y="47544"/>
                  </a:lnTo>
                  <a:lnTo>
                    <a:pt x="5192144" y="67522"/>
                  </a:lnTo>
                  <a:lnTo>
                    <a:pt x="5238016" y="91467"/>
                  </a:lnTo>
                  <a:lnTo>
                    <a:pt x="5281381" y="119168"/>
                  </a:lnTo>
                  <a:lnTo>
                    <a:pt x="5322030" y="150420"/>
                  </a:lnTo>
                  <a:lnTo>
                    <a:pt x="5359754" y="185011"/>
                  </a:lnTo>
                  <a:lnTo>
                    <a:pt x="5394346" y="222736"/>
                  </a:lnTo>
                  <a:lnTo>
                    <a:pt x="5425597" y="263385"/>
                  </a:lnTo>
                  <a:lnTo>
                    <a:pt x="5453299" y="306749"/>
                  </a:lnTo>
                  <a:lnTo>
                    <a:pt x="5477243" y="352621"/>
                  </a:lnTo>
                  <a:lnTo>
                    <a:pt x="5497222" y="400792"/>
                  </a:lnTo>
                  <a:lnTo>
                    <a:pt x="5518725" y="468899"/>
                  </a:lnTo>
                  <a:lnTo>
                    <a:pt x="5526477" y="507830"/>
                  </a:lnTo>
                  <a:lnTo>
                    <a:pt x="5532514" y="550354"/>
                  </a:lnTo>
                  <a:lnTo>
                    <a:pt x="5537050" y="596728"/>
                  </a:lnTo>
                  <a:lnTo>
                    <a:pt x="5540301" y="647209"/>
                  </a:lnTo>
                  <a:lnTo>
                    <a:pt x="5542480" y="702054"/>
                  </a:lnTo>
                  <a:lnTo>
                    <a:pt x="5543801" y="761520"/>
                  </a:lnTo>
                  <a:lnTo>
                    <a:pt x="5544480" y="825862"/>
                  </a:lnTo>
                  <a:lnTo>
                    <a:pt x="5544730" y="895338"/>
                  </a:lnTo>
                  <a:lnTo>
                    <a:pt x="5544766" y="970204"/>
                  </a:lnTo>
                  <a:lnTo>
                    <a:pt x="5544766" y="3217903"/>
                  </a:lnTo>
                  <a:lnTo>
                    <a:pt x="5544730" y="3292769"/>
                  </a:lnTo>
                  <a:lnTo>
                    <a:pt x="5544480" y="3362245"/>
                  </a:lnTo>
                  <a:lnTo>
                    <a:pt x="5543801" y="3426587"/>
                  </a:lnTo>
                  <a:lnTo>
                    <a:pt x="5542480" y="3486052"/>
                  </a:lnTo>
                  <a:lnTo>
                    <a:pt x="5540301" y="3540897"/>
                  </a:lnTo>
                  <a:lnTo>
                    <a:pt x="5537050" y="3591378"/>
                  </a:lnTo>
                  <a:lnTo>
                    <a:pt x="5532514" y="3637753"/>
                  </a:lnTo>
                  <a:lnTo>
                    <a:pt x="5526477" y="3680277"/>
                  </a:lnTo>
                  <a:lnTo>
                    <a:pt x="5518725" y="3719208"/>
                  </a:lnTo>
                  <a:lnTo>
                    <a:pt x="5497222" y="3787315"/>
                  </a:lnTo>
                  <a:lnTo>
                    <a:pt x="5477243" y="3835486"/>
                  </a:lnTo>
                  <a:lnTo>
                    <a:pt x="5453299" y="3881358"/>
                  </a:lnTo>
                  <a:lnTo>
                    <a:pt x="5425597" y="3924722"/>
                  </a:lnTo>
                  <a:lnTo>
                    <a:pt x="5394346" y="3965371"/>
                  </a:lnTo>
                  <a:lnTo>
                    <a:pt x="5359754" y="4003095"/>
                  </a:lnTo>
                  <a:lnTo>
                    <a:pt x="5322030" y="4037687"/>
                  </a:lnTo>
                  <a:lnTo>
                    <a:pt x="5281381" y="4068938"/>
                  </a:lnTo>
                  <a:lnTo>
                    <a:pt x="5238016" y="4096640"/>
                  </a:lnTo>
                  <a:lnTo>
                    <a:pt x="5192144" y="4120584"/>
                  </a:lnTo>
                  <a:lnTo>
                    <a:pt x="5143973" y="4140562"/>
                  </a:lnTo>
                  <a:lnTo>
                    <a:pt x="5075866" y="4162066"/>
                  </a:lnTo>
                  <a:lnTo>
                    <a:pt x="5036935" y="4169818"/>
                  </a:lnTo>
                  <a:lnTo>
                    <a:pt x="4994411" y="4175854"/>
                  </a:lnTo>
                  <a:lnTo>
                    <a:pt x="4948037" y="4180391"/>
                  </a:lnTo>
                  <a:lnTo>
                    <a:pt x="4897556" y="4183641"/>
                  </a:lnTo>
                  <a:lnTo>
                    <a:pt x="4842711" y="4185820"/>
                  </a:lnTo>
                  <a:lnTo>
                    <a:pt x="4783246" y="4187142"/>
                  </a:lnTo>
                  <a:lnTo>
                    <a:pt x="4718904" y="4187821"/>
                  </a:lnTo>
                  <a:lnTo>
                    <a:pt x="4649428" y="4188071"/>
                  </a:lnTo>
                  <a:lnTo>
                    <a:pt x="4574562" y="4188107"/>
                  </a:lnTo>
                  <a:lnTo>
                    <a:pt x="970204" y="4188107"/>
                  </a:lnTo>
                  <a:lnTo>
                    <a:pt x="895338" y="4188071"/>
                  </a:lnTo>
                  <a:lnTo>
                    <a:pt x="825862" y="4187821"/>
                  </a:lnTo>
                  <a:lnTo>
                    <a:pt x="761520" y="4187142"/>
                  </a:lnTo>
                  <a:lnTo>
                    <a:pt x="702054" y="4185820"/>
                  </a:lnTo>
                  <a:lnTo>
                    <a:pt x="647209" y="4183641"/>
                  </a:lnTo>
                  <a:lnTo>
                    <a:pt x="596728" y="4180391"/>
                  </a:lnTo>
                  <a:lnTo>
                    <a:pt x="550354" y="4175854"/>
                  </a:lnTo>
                  <a:lnTo>
                    <a:pt x="507830" y="4169818"/>
                  </a:lnTo>
                  <a:lnTo>
                    <a:pt x="468899" y="4162066"/>
                  </a:lnTo>
                  <a:lnTo>
                    <a:pt x="400792" y="4140562"/>
                  </a:lnTo>
                  <a:lnTo>
                    <a:pt x="352621" y="4120584"/>
                  </a:lnTo>
                  <a:lnTo>
                    <a:pt x="306749" y="4096640"/>
                  </a:lnTo>
                  <a:lnTo>
                    <a:pt x="263385" y="4068938"/>
                  </a:lnTo>
                  <a:lnTo>
                    <a:pt x="222736" y="4037687"/>
                  </a:lnTo>
                  <a:lnTo>
                    <a:pt x="185011" y="4003095"/>
                  </a:lnTo>
                  <a:lnTo>
                    <a:pt x="150420" y="3965371"/>
                  </a:lnTo>
                  <a:lnTo>
                    <a:pt x="119168" y="3924722"/>
                  </a:lnTo>
                  <a:lnTo>
                    <a:pt x="91467" y="3881358"/>
                  </a:lnTo>
                  <a:lnTo>
                    <a:pt x="67522" y="3835486"/>
                  </a:lnTo>
                  <a:lnTo>
                    <a:pt x="47544" y="3787315"/>
                  </a:lnTo>
                  <a:lnTo>
                    <a:pt x="26040" y="3719208"/>
                  </a:lnTo>
                  <a:lnTo>
                    <a:pt x="18289" y="3680277"/>
                  </a:lnTo>
                  <a:lnTo>
                    <a:pt x="12252" y="3637753"/>
                  </a:lnTo>
                  <a:lnTo>
                    <a:pt x="7715" y="3591378"/>
                  </a:lnTo>
                  <a:lnTo>
                    <a:pt x="4465" y="3540897"/>
                  </a:lnTo>
                  <a:lnTo>
                    <a:pt x="2286" y="3486052"/>
                  </a:lnTo>
                  <a:lnTo>
                    <a:pt x="964" y="3426587"/>
                  </a:lnTo>
                  <a:lnTo>
                    <a:pt x="285" y="3362245"/>
                  </a:lnTo>
                  <a:lnTo>
                    <a:pt x="35" y="3292769"/>
                  </a:lnTo>
                  <a:lnTo>
                    <a:pt x="0" y="3217903"/>
                  </a:lnTo>
                  <a:lnTo>
                    <a:pt x="0" y="970204"/>
                  </a:lnTo>
                  <a:lnTo>
                    <a:pt x="35" y="895338"/>
                  </a:lnTo>
                  <a:lnTo>
                    <a:pt x="285" y="825862"/>
                  </a:lnTo>
                  <a:lnTo>
                    <a:pt x="964" y="761520"/>
                  </a:lnTo>
                  <a:lnTo>
                    <a:pt x="2286" y="702054"/>
                  </a:lnTo>
                  <a:lnTo>
                    <a:pt x="4465" y="647209"/>
                  </a:lnTo>
                  <a:lnTo>
                    <a:pt x="7715" y="596728"/>
                  </a:lnTo>
                  <a:lnTo>
                    <a:pt x="12252" y="550354"/>
                  </a:lnTo>
                  <a:lnTo>
                    <a:pt x="18289" y="507830"/>
                  </a:lnTo>
                  <a:lnTo>
                    <a:pt x="26040" y="468899"/>
                  </a:lnTo>
                  <a:lnTo>
                    <a:pt x="47544" y="400792"/>
                  </a:lnTo>
                  <a:lnTo>
                    <a:pt x="67522" y="352621"/>
                  </a:lnTo>
                  <a:lnTo>
                    <a:pt x="91467" y="306749"/>
                  </a:lnTo>
                  <a:lnTo>
                    <a:pt x="119168" y="263385"/>
                  </a:lnTo>
                  <a:lnTo>
                    <a:pt x="150420" y="222736"/>
                  </a:lnTo>
                  <a:lnTo>
                    <a:pt x="185011" y="185011"/>
                  </a:lnTo>
                  <a:lnTo>
                    <a:pt x="222736" y="150420"/>
                  </a:lnTo>
                  <a:lnTo>
                    <a:pt x="263385" y="119168"/>
                  </a:lnTo>
                  <a:lnTo>
                    <a:pt x="306749" y="91467"/>
                  </a:lnTo>
                  <a:lnTo>
                    <a:pt x="352621" y="67522"/>
                  </a:lnTo>
                  <a:lnTo>
                    <a:pt x="400792" y="47544"/>
                  </a:lnTo>
                  <a:lnTo>
                    <a:pt x="468899" y="26040"/>
                  </a:lnTo>
                  <a:lnTo>
                    <a:pt x="507830" y="18289"/>
                  </a:lnTo>
                  <a:lnTo>
                    <a:pt x="550354" y="12252"/>
                  </a:lnTo>
                  <a:lnTo>
                    <a:pt x="596728" y="7715"/>
                  </a:lnTo>
                  <a:lnTo>
                    <a:pt x="647209" y="4465"/>
                  </a:lnTo>
                  <a:lnTo>
                    <a:pt x="702054" y="2286"/>
                  </a:lnTo>
                  <a:lnTo>
                    <a:pt x="761520" y="964"/>
                  </a:lnTo>
                  <a:lnTo>
                    <a:pt x="825862" y="285"/>
                  </a:lnTo>
                  <a:lnTo>
                    <a:pt x="895338" y="35"/>
                  </a:lnTo>
                  <a:lnTo>
                    <a:pt x="970204" y="0"/>
                  </a:lnTo>
                  <a:close/>
                </a:path>
              </a:pathLst>
            </a:custGeom>
            <a:ln w="104708">
              <a:solidFill>
                <a:srgbClr val="FAE2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578581" y="4810532"/>
              <a:ext cx="5832475" cy="4450715"/>
            </a:xfrm>
            <a:custGeom>
              <a:avLst/>
              <a:gdLst/>
              <a:ahLst/>
              <a:cxnLst/>
              <a:rect l="l" t="t" r="r" b="b"/>
              <a:pathLst>
                <a:path w="5832475" h="4450715">
                  <a:moveTo>
                    <a:pt x="1020488" y="0"/>
                  </a:moveTo>
                  <a:lnTo>
                    <a:pt x="4811652" y="0"/>
                  </a:lnTo>
                  <a:lnTo>
                    <a:pt x="4884056" y="28"/>
                  </a:lnTo>
                  <a:lnTo>
                    <a:pt x="4951678" y="231"/>
                  </a:lnTo>
                  <a:lnTo>
                    <a:pt x="5014724" y="781"/>
                  </a:lnTo>
                  <a:lnTo>
                    <a:pt x="5073403" y="1852"/>
                  </a:lnTo>
                  <a:lnTo>
                    <a:pt x="5127923" y="3617"/>
                  </a:lnTo>
                  <a:lnTo>
                    <a:pt x="5178492" y="6251"/>
                  </a:lnTo>
                  <a:lnTo>
                    <a:pt x="5225318" y="9926"/>
                  </a:lnTo>
                  <a:lnTo>
                    <a:pt x="5268608" y="14817"/>
                  </a:lnTo>
                  <a:lnTo>
                    <a:pt x="5308571" y="21097"/>
                  </a:lnTo>
                  <a:lnTo>
                    <a:pt x="5379346" y="38519"/>
                  </a:lnTo>
                  <a:lnTo>
                    <a:pt x="5456733" y="68936"/>
                  </a:lnTo>
                  <a:lnTo>
                    <a:pt x="5500909" y="91328"/>
                  </a:lnTo>
                  <a:lnTo>
                    <a:pt x="5542939" y="117019"/>
                  </a:lnTo>
                  <a:lnTo>
                    <a:pt x="5582656" y="145844"/>
                  </a:lnTo>
                  <a:lnTo>
                    <a:pt x="5619898" y="177640"/>
                  </a:lnTo>
                  <a:lnTo>
                    <a:pt x="5654499" y="212241"/>
                  </a:lnTo>
                  <a:lnTo>
                    <a:pt x="5686295" y="249483"/>
                  </a:lnTo>
                  <a:lnTo>
                    <a:pt x="5715121" y="289201"/>
                  </a:lnTo>
                  <a:lnTo>
                    <a:pt x="5740812" y="331230"/>
                  </a:lnTo>
                  <a:lnTo>
                    <a:pt x="5763203" y="375406"/>
                  </a:lnTo>
                  <a:lnTo>
                    <a:pt x="5782131" y="421565"/>
                  </a:lnTo>
                  <a:lnTo>
                    <a:pt x="5803200" y="486725"/>
                  </a:lnTo>
                  <a:lnTo>
                    <a:pt x="5817323" y="563532"/>
                  </a:lnTo>
                  <a:lnTo>
                    <a:pt x="5822214" y="606822"/>
                  </a:lnTo>
                  <a:lnTo>
                    <a:pt x="5825889" y="653647"/>
                  </a:lnTo>
                  <a:lnTo>
                    <a:pt x="5828523" y="704216"/>
                  </a:lnTo>
                  <a:lnTo>
                    <a:pt x="5830288" y="758736"/>
                  </a:lnTo>
                  <a:lnTo>
                    <a:pt x="5831359" y="817415"/>
                  </a:lnTo>
                  <a:lnTo>
                    <a:pt x="5831909" y="880462"/>
                  </a:lnTo>
                  <a:lnTo>
                    <a:pt x="5832111" y="948083"/>
                  </a:lnTo>
                  <a:lnTo>
                    <a:pt x="5832140" y="1020488"/>
                  </a:lnTo>
                  <a:lnTo>
                    <a:pt x="5832140" y="3429966"/>
                  </a:lnTo>
                  <a:lnTo>
                    <a:pt x="5832111" y="3502371"/>
                  </a:lnTo>
                  <a:lnTo>
                    <a:pt x="5831909" y="3569992"/>
                  </a:lnTo>
                  <a:lnTo>
                    <a:pt x="5831359" y="3633039"/>
                  </a:lnTo>
                  <a:lnTo>
                    <a:pt x="5830288" y="3691718"/>
                  </a:lnTo>
                  <a:lnTo>
                    <a:pt x="5828523" y="3746238"/>
                  </a:lnTo>
                  <a:lnTo>
                    <a:pt x="5825889" y="3796807"/>
                  </a:lnTo>
                  <a:lnTo>
                    <a:pt x="5822214" y="3843632"/>
                  </a:lnTo>
                  <a:lnTo>
                    <a:pt x="5817323" y="3886922"/>
                  </a:lnTo>
                  <a:lnTo>
                    <a:pt x="5811043" y="3926885"/>
                  </a:lnTo>
                  <a:lnTo>
                    <a:pt x="5793621" y="3997661"/>
                  </a:lnTo>
                  <a:lnTo>
                    <a:pt x="5763203" y="4075048"/>
                  </a:lnTo>
                  <a:lnTo>
                    <a:pt x="5740812" y="4119224"/>
                  </a:lnTo>
                  <a:lnTo>
                    <a:pt x="5715121" y="4161253"/>
                  </a:lnTo>
                  <a:lnTo>
                    <a:pt x="5686295" y="4200971"/>
                  </a:lnTo>
                  <a:lnTo>
                    <a:pt x="5654499" y="4238213"/>
                  </a:lnTo>
                  <a:lnTo>
                    <a:pt x="5619898" y="4272814"/>
                  </a:lnTo>
                  <a:lnTo>
                    <a:pt x="5582656" y="4304610"/>
                  </a:lnTo>
                  <a:lnTo>
                    <a:pt x="5542939" y="4333435"/>
                  </a:lnTo>
                  <a:lnTo>
                    <a:pt x="5500909" y="4359126"/>
                  </a:lnTo>
                  <a:lnTo>
                    <a:pt x="5456733" y="4381518"/>
                  </a:lnTo>
                  <a:lnTo>
                    <a:pt x="5410575" y="4400446"/>
                  </a:lnTo>
                  <a:lnTo>
                    <a:pt x="5345414" y="4421514"/>
                  </a:lnTo>
                  <a:lnTo>
                    <a:pt x="5268608" y="4435637"/>
                  </a:lnTo>
                  <a:lnTo>
                    <a:pt x="5225318" y="4440528"/>
                  </a:lnTo>
                  <a:lnTo>
                    <a:pt x="5178492" y="4444203"/>
                  </a:lnTo>
                  <a:lnTo>
                    <a:pt x="5127923" y="4446837"/>
                  </a:lnTo>
                  <a:lnTo>
                    <a:pt x="5073403" y="4448602"/>
                  </a:lnTo>
                  <a:lnTo>
                    <a:pt x="5014724" y="4449673"/>
                  </a:lnTo>
                  <a:lnTo>
                    <a:pt x="4951678" y="4450223"/>
                  </a:lnTo>
                  <a:lnTo>
                    <a:pt x="4884056" y="4450426"/>
                  </a:lnTo>
                  <a:lnTo>
                    <a:pt x="4811652" y="4450455"/>
                  </a:lnTo>
                  <a:lnTo>
                    <a:pt x="1020488" y="4450455"/>
                  </a:lnTo>
                  <a:lnTo>
                    <a:pt x="948083" y="4450426"/>
                  </a:lnTo>
                  <a:lnTo>
                    <a:pt x="880462" y="4450223"/>
                  </a:lnTo>
                  <a:lnTo>
                    <a:pt x="817415" y="4449673"/>
                  </a:lnTo>
                  <a:lnTo>
                    <a:pt x="758736" y="4448602"/>
                  </a:lnTo>
                  <a:lnTo>
                    <a:pt x="704216" y="4446837"/>
                  </a:lnTo>
                  <a:lnTo>
                    <a:pt x="653647" y="4444203"/>
                  </a:lnTo>
                  <a:lnTo>
                    <a:pt x="606822" y="4440528"/>
                  </a:lnTo>
                  <a:lnTo>
                    <a:pt x="563532" y="4435637"/>
                  </a:lnTo>
                  <a:lnTo>
                    <a:pt x="523569" y="4429357"/>
                  </a:lnTo>
                  <a:lnTo>
                    <a:pt x="452793" y="4411935"/>
                  </a:lnTo>
                  <a:lnTo>
                    <a:pt x="375406" y="4381518"/>
                  </a:lnTo>
                  <a:lnTo>
                    <a:pt x="331230" y="4359126"/>
                  </a:lnTo>
                  <a:lnTo>
                    <a:pt x="289201" y="4333435"/>
                  </a:lnTo>
                  <a:lnTo>
                    <a:pt x="249483" y="4304610"/>
                  </a:lnTo>
                  <a:lnTo>
                    <a:pt x="212241" y="4272814"/>
                  </a:lnTo>
                  <a:lnTo>
                    <a:pt x="177640" y="4238213"/>
                  </a:lnTo>
                  <a:lnTo>
                    <a:pt x="145844" y="4200971"/>
                  </a:lnTo>
                  <a:lnTo>
                    <a:pt x="117019" y="4161253"/>
                  </a:lnTo>
                  <a:lnTo>
                    <a:pt x="91328" y="4119224"/>
                  </a:lnTo>
                  <a:lnTo>
                    <a:pt x="68936" y="4075048"/>
                  </a:lnTo>
                  <a:lnTo>
                    <a:pt x="50008" y="4028889"/>
                  </a:lnTo>
                  <a:lnTo>
                    <a:pt x="28940" y="3963729"/>
                  </a:lnTo>
                  <a:lnTo>
                    <a:pt x="14817" y="3886922"/>
                  </a:lnTo>
                  <a:lnTo>
                    <a:pt x="9926" y="3843632"/>
                  </a:lnTo>
                  <a:lnTo>
                    <a:pt x="6251" y="3796807"/>
                  </a:lnTo>
                  <a:lnTo>
                    <a:pt x="3617" y="3746238"/>
                  </a:lnTo>
                  <a:lnTo>
                    <a:pt x="1852" y="3691718"/>
                  </a:lnTo>
                  <a:lnTo>
                    <a:pt x="781" y="3633039"/>
                  </a:lnTo>
                  <a:lnTo>
                    <a:pt x="231" y="3569992"/>
                  </a:lnTo>
                  <a:lnTo>
                    <a:pt x="28" y="3502371"/>
                  </a:lnTo>
                  <a:lnTo>
                    <a:pt x="0" y="3429966"/>
                  </a:lnTo>
                  <a:lnTo>
                    <a:pt x="0" y="1020488"/>
                  </a:lnTo>
                  <a:lnTo>
                    <a:pt x="28" y="948083"/>
                  </a:lnTo>
                  <a:lnTo>
                    <a:pt x="231" y="880462"/>
                  </a:lnTo>
                  <a:lnTo>
                    <a:pt x="781" y="817415"/>
                  </a:lnTo>
                  <a:lnTo>
                    <a:pt x="1852" y="758736"/>
                  </a:lnTo>
                  <a:lnTo>
                    <a:pt x="3617" y="704216"/>
                  </a:lnTo>
                  <a:lnTo>
                    <a:pt x="6251" y="653647"/>
                  </a:lnTo>
                  <a:lnTo>
                    <a:pt x="9926" y="606822"/>
                  </a:lnTo>
                  <a:lnTo>
                    <a:pt x="14817" y="563532"/>
                  </a:lnTo>
                  <a:lnTo>
                    <a:pt x="21097" y="523569"/>
                  </a:lnTo>
                  <a:lnTo>
                    <a:pt x="38519" y="452793"/>
                  </a:lnTo>
                  <a:lnTo>
                    <a:pt x="68936" y="375406"/>
                  </a:lnTo>
                  <a:lnTo>
                    <a:pt x="91328" y="331230"/>
                  </a:lnTo>
                  <a:lnTo>
                    <a:pt x="117019" y="289201"/>
                  </a:lnTo>
                  <a:lnTo>
                    <a:pt x="145844" y="249483"/>
                  </a:lnTo>
                  <a:lnTo>
                    <a:pt x="177640" y="212241"/>
                  </a:lnTo>
                  <a:lnTo>
                    <a:pt x="212241" y="177640"/>
                  </a:lnTo>
                  <a:lnTo>
                    <a:pt x="249483" y="145844"/>
                  </a:lnTo>
                  <a:lnTo>
                    <a:pt x="289201" y="117019"/>
                  </a:lnTo>
                  <a:lnTo>
                    <a:pt x="331230" y="91328"/>
                  </a:lnTo>
                  <a:lnTo>
                    <a:pt x="375406" y="68936"/>
                  </a:lnTo>
                  <a:lnTo>
                    <a:pt x="421565" y="50008"/>
                  </a:lnTo>
                  <a:lnTo>
                    <a:pt x="486725" y="28940"/>
                  </a:lnTo>
                  <a:lnTo>
                    <a:pt x="563532" y="14817"/>
                  </a:lnTo>
                  <a:lnTo>
                    <a:pt x="606822" y="9926"/>
                  </a:lnTo>
                  <a:lnTo>
                    <a:pt x="653647" y="6251"/>
                  </a:lnTo>
                  <a:lnTo>
                    <a:pt x="704216" y="3617"/>
                  </a:lnTo>
                  <a:lnTo>
                    <a:pt x="758736" y="1852"/>
                  </a:lnTo>
                  <a:lnTo>
                    <a:pt x="817415" y="781"/>
                  </a:lnTo>
                  <a:lnTo>
                    <a:pt x="880462" y="231"/>
                  </a:lnTo>
                  <a:lnTo>
                    <a:pt x="948083" y="28"/>
                  </a:lnTo>
                  <a:lnTo>
                    <a:pt x="1020488" y="0"/>
                  </a:lnTo>
                  <a:close/>
                </a:path>
              </a:pathLst>
            </a:custGeom>
            <a:ln w="1047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722267" y="4941706"/>
              <a:ext cx="5544820" cy="4188460"/>
            </a:xfrm>
            <a:custGeom>
              <a:avLst/>
              <a:gdLst/>
              <a:ahLst/>
              <a:cxnLst/>
              <a:rect l="l" t="t" r="r" b="b"/>
              <a:pathLst>
                <a:path w="5544820" h="4188459">
                  <a:moveTo>
                    <a:pt x="970204" y="0"/>
                  </a:moveTo>
                  <a:lnTo>
                    <a:pt x="4574562" y="0"/>
                  </a:lnTo>
                  <a:lnTo>
                    <a:pt x="4649428" y="35"/>
                  </a:lnTo>
                  <a:lnTo>
                    <a:pt x="4718904" y="285"/>
                  </a:lnTo>
                  <a:lnTo>
                    <a:pt x="4783246" y="964"/>
                  </a:lnTo>
                  <a:lnTo>
                    <a:pt x="4842711" y="2286"/>
                  </a:lnTo>
                  <a:lnTo>
                    <a:pt x="4897556" y="4465"/>
                  </a:lnTo>
                  <a:lnTo>
                    <a:pt x="4948037" y="7715"/>
                  </a:lnTo>
                  <a:lnTo>
                    <a:pt x="4994411" y="12252"/>
                  </a:lnTo>
                  <a:lnTo>
                    <a:pt x="5036935" y="18289"/>
                  </a:lnTo>
                  <a:lnTo>
                    <a:pt x="5075866" y="26040"/>
                  </a:lnTo>
                  <a:lnTo>
                    <a:pt x="5143973" y="47544"/>
                  </a:lnTo>
                  <a:lnTo>
                    <a:pt x="5192144" y="67522"/>
                  </a:lnTo>
                  <a:lnTo>
                    <a:pt x="5238016" y="91467"/>
                  </a:lnTo>
                  <a:lnTo>
                    <a:pt x="5281381" y="119168"/>
                  </a:lnTo>
                  <a:lnTo>
                    <a:pt x="5322030" y="150420"/>
                  </a:lnTo>
                  <a:lnTo>
                    <a:pt x="5359754" y="185011"/>
                  </a:lnTo>
                  <a:lnTo>
                    <a:pt x="5394346" y="222736"/>
                  </a:lnTo>
                  <a:lnTo>
                    <a:pt x="5425597" y="263385"/>
                  </a:lnTo>
                  <a:lnTo>
                    <a:pt x="5453299" y="306749"/>
                  </a:lnTo>
                  <a:lnTo>
                    <a:pt x="5477243" y="352621"/>
                  </a:lnTo>
                  <a:lnTo>
                    <a:pt x="5497222" y="400792"/>
                  </a:lnTo>
                  <a:lnTo>
                    <a:pt x="5518725" y="468899"/>
                  </a:lnTo>
                  <a:lnTo>
                    <a:pt x="5526477" y="507830"/>
                  </a:lnTo>
                  <a:lnTo>
                    <a:pt x="5532514" y="550354"/>
                  </a:lnTo>
                  <a:lnTo>
                    <a:pt x="5537050" y="596728"/>
                  </a:lnTo>
                  <a:lnTo>
                    <a:pt x="5540301" y="647209"/>
                  </a:lnTo>
                  <a:lnTo>
                    <a:pt x="5542480" y="702054"/>
                  </a:lnTo>
                  <a:lnTo>
                    <a:pt x="5543801" y="761520"/>
                  </a:lnTo>
                  <a:lnTo>
                    <a:pt x="5544480" y="825862"/>
                  </a:lnTo>
                  <a:lnTo>
                    <a:pt x="5544730" y="895338"/>
                  </a:lnTo>
                  <a:lnTo>
                    <a:pt x="5544766" y="970204"/>
                  </a:lnTo>
                  <a:lnTo>
                    <a:pt x="5544766" y="3217903"/>
                  </a:lnTo>
                  <a:lnTo>
                    <a:pt x="5544730" y="3292769"/>
                  </a:lnTo>
                  <a:lnTo>
                    <a:pt x="5544480" y="3362245"/>
                  </a:lnTo>
                  <a:lnTo>
                    <a:pt x="5543801" y="3426587"/>
                  </a:lnTo>
                  <a:lnTo>
                    <a:pt x="5542480" y="3486052"/>
                  </a:lnTo>
                  <a:lnTo>
                    <a:pt x="5540301" y="3540897"/>
                  </a:lnTo>
                  <a:lnTo>
                    <a:pt x="5537050" y="3591378"/>
                  </a:lnTo>
                  <a:lnTo>
                    <a:pt x="5532514" y="3637753"/>
                  </a:lnTo>
                  <a:lnTo>
                    <a:pt x="5526477" y="3680277"/>
                  </a:lnTo>
                  <a:lnTo>
                    <a:pt x="5518725" y="3719208"/>
                  </a:lnTo>
                  <a:lnTo>
                    <a:pt x="5497222" y="3787315"/>
                  </a:lnTo>
                  <a:lnTo>
                    <a:pt x="5477243" y="3835486"/>
                  </a:lnTo>
                  <a:lnTo>
                    <a:pt x="5453299" y="3881358"/>
                  </a:lnTo>
                  <a:lnTo>
                    <a:pt x="5425597" y="3924722"/>
                  </a:lnTo>
                  <a:lnTo>
                    <a:pt x="5394346" y="3965371"/>
                  </a:lnTo>
                  <a:lnTo>
                    <a:pt x="5359754" y="4003095"/>
                  </a:lnTo>
                  <a:lnTo>
                    <a:pt x="5322030" y="4037687"/>
                  </a:lnTo>
                  <a:lnTo>
                    <a:pt x="5281381" y="4068938"/>
                  </a:lnTo>
                  <a:lnTo>
                    <a:pt x="5238016" y="4096640"/>
                  </a:lnTo>
                  <a:lnTo>
                    <a:pt x="5192144" y="4120584"/>
                  </a:lnTo>
                  <a:lnTo>
                    <a:pt x="5143973" y="4140562"/>
                  </a:lnTo>
                  <a:lnTo>
                    <a:pt x="5075866" y="4162066"/>
                  </a:lnTo>
                  <a:lnTo>
                    <a:pt x="5036935" y="4169818"/>
                  </a:lnTo>
                  <a:lnTo>
                    <a:pt x="4994411" y="4175854"/>
                  </a:lnTo>
                  <a:lnTo>
                    <a:pt x="4948037" y="4180391"/>
                  </a:lnTo>
                  <a:lnTo>
                    <a:pt x="4897556" y="4183641"/>
                  </a:lnTo>
                  <a:lnTo>
                    <a:pt x="4842711" y="4185820"/>
                  </a:lnTo>
                  <a:lnTo>
                    <a:pt x="4783246" y="4187142"/>
                  </a:lnTo>
                  <a:lnTo>
                    <a:pt x="4718904" y="4187821"/>
                  </a:lnTo>
                  <a:lnTo>
                    <a:pt x="4649428" y="4188071"/>
                  </a:lnTo>
                  <a:lnTo>
                    <a:pt x="4574562" y="4188107"/>
                  </a:lnTo>
                  <a:lnTo>
                    <a:pt x="970204" y="4188107"/>
                  </a:lnTo>
                  <a:lnTo>
                    <a:pt x="895338" y="4188071"/>
                  </a:lnTo>
                  <a:lnTo>
                    <a:pt x="825862" y="4187821"/>
                  </a:lnTo>
                  <a:lnTo>
                    <a:pt x="761520" y="4187142"/>
                  </a:lnTo>
                  <a:lnTo>
                    <a:pt x="702054" y="4185820"/>
                  </a:lnTo>
                  <a:lnTo>
                    <a:pt x="647209" y="4183641"/>
                  </a:lnTo>
                  <a:lnTo>
                    <a:pt x="596728" y="4180391"/>
                  </a:lnTo>
                  <a:lnTo>
                    <a:pt x="550354" y="4175854"/>
                  </a:lnTo>
                  <a:lnTo>
                    <a:pt x="507830" y="4169818"/>
                  </a:lnTo>
                  <a:lnTo>
                    <a:pt x="468899" y="4162066"/>
                  </a:lnTo>
                  <a:lnTo>
                    <a:pt x="400792" y="4140562"/>
                  </a:lnTo>
                  <a:lnTo>
                    <a:pt x="352621" y="4120584"/>
                  </a:lnTo>
                  <a:lnTo>
                    <a:pt x="306749" y="4096640"/>
                  </a:lnTo>
                  <a:lnTo>
                    <a:pt x="263385" y="4068938"/>
                  </a:lnTo>
                  <a:lnTo>
                    <a:pt x="222736" y="4037687"/>
                  </a:lnTo>
                  <a:lnTo>
                    <a:pt x="185011" y="4003095"/>
                  </a:lnTo>
                  <a:lnTo>
                    <a:pt x="150420" y="3965371"/>
                  </a:lnTo>
                  <a:lnTo>
                    <a:pt x="119168" y="3924722"/>
                  </a:lnTo>
                  <a:lnTo>
                    <a:pt x="91467" y="3881358"/>
                  </a:lnTo>
                  <a:lnTo>
                    <a:pt x="67522" y="3835486"/>
                  </a:lnTo>
                  <a:lnTo>
                    <a:pt x="47544" y="3787315"/>
                  </a:lnTo>
                  <a:lnTo>
                    <a:pt x="26040" y="3719208"/>
                  </a:lnTo>
                  <a:lnTo>
                    <a:pt x="18289" y="3680277"/>
                  </a:lnTo>
                  <a:lnTo>
                    <a:pt x="12252" y="3637753"/>
                  </a:lnTo>
                  <a:lnTo>
                    <a:pt x="7715" y="3591378"/>
                  </a:lnTo>
                  <a:lnTo>
                    <a:pt x="4465" y="3540897"/>
                  </a:lnTo>
                  <a:lnTo>
                    <a:pt x="2286" y="3486052"/>
                  </a:lnTo>
                  <a:lnTo>
                    <a:pt x="964" y="3426587"/>
                  </a:lnTo>
                  <a:lnTo>
                    <a:pt x="285" y="3362245"/>
                  </a:lnTo>
                  <a:lnTo>
                    <a:pt x="35" y="3292769"/>
                  </a:lnTo>
                  <a:lnTo>
                    <a:pt x="0" y="3217903"/>
                  </a:lnTo>
                  <a:lnTo>
                    <a:pt x="0" y="970204"/>
                  </a:lnTo>
                  <a:lnTo>
                    <a:pt x="35" y="895338"/>
                  </a:lnTo>
                  <a:lnTo>
                    <a:pt x="285" y="825862"/>
                  </a:lnTo>
                  <a:lnTo>
                    <a:pt x="964" y="761520"/>
                  </a:lnTo>
                  <a:lnTo>
                    <a:pt x="2286" y="702054"/>
                  </a:lnTo>
                  <a:lnTo>
                    <a:pt x="4465" y="647209"/>
                  </a:lnTo>
                  <a:lnTo>
                    <a:pt x="7715" y="596728"/>
                  </a:lnTo>
                  <a:lnTo>
                    <a:pt x="12252" y="550354"/>
                  </a:lnTo>
                  <a:lnTo>
                    <a:pt x="18289" y="507830"/>
                  </a:lnTo>
                  <a:lnTo>
                    <a:pt x="26040" y="468899"/>
                  </a:lnTo>
                  <a:lnTo>
                    <a:pt x="47544" y="400792"/>
                  </a:lnTo>
                  <a:lnTo>
                    <a:pt x="67522" y="352621"/>
                  </a:lnTo>
                  <a:lnTo>
                    <a:pt x="91467" y="306749"/>
                  </a:lnTo>
                  <a:lnTo>
                    <a:pt x="119168" y="263385"/>
                  </a:lnTo>
                  <a:lnTo>
                    <a:pt x="150420" y="222736"/>
                  </a:lnTo>
                  <a:lnTo>
                    <a:pt x="185011" y="185011"/>
                  </a:lnTo>
                  <a:lnTo>
                    <a:pt x="222736" y="150420"/>
                  </a:lnTo>
                  <a:lnTo>
                    <a:pt x="263385" y="119168"/>
                  </a:lnTo>
                  <a:lnTo>
                    <a:pt x="306749" y="91467"/>
                  </a:lnTo>
                  <a:lnTo>
                    <a:pt x="352621" y="67522"/>
                  </a:lnTo>
                  <a:lnTo>
                    <a:pt x="400792" y="47544"/>
                  </a:lnTo>
                  <a:lnTo>
                    <a:pt x="468899" y="26040"/>
                  </a:lnTo>
                  <a:lnTo>
                    <a:pt x="507830" y="18289"/>
                  </a:lnTo>
                  <a:lnTo>
                    <a:pt x="550354" y="12252"/>
                  </a:lnTo>
                  <a:lnTo>
                    <a:pt x="596728" y="7715"/>
                  </a:lnTo>
                  <a:lnTo>
                    <a:pt x="647209" y="4465"/>
                  </a:lnTo>
                  <a:lnTo>
                    <a:pt x="702054" y="2286"/>
                  </a:lnTo>
                  <a:lnTo>
                    <a:pt x="761520" y="964"/>
                  </a:lnTo>
                  <a:lnTo>
                    <a:pt x="825862" y="285"/>
                  </a:lnTo>
                  <a:lnTo>
                    <a:pt x="895338" y="35"/>
                  </a:lnTo>
                  <a:lnTo>
                    <a:pt x="970204" y="0"/>
                  </a:lnTo>
                  <a:close/>
                </a:path>
              </a:pathLst>
            </a:custGeom>
            <a:ln w="104708">
              <a:solidFill>
                <a:srgbClr val="FAE23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textruta 24">
            <a:extLst>
              <a:ext uri="{FF2B5EF4-FFF2-40B4-BE49-F238E27FC236}">
                <a16:creationId xmlns:a16="http://schemas.microsoft.com/office/drawing/2014/main" id="{F9F1D7F8-4127-62AF-A611-78F9D983F351}"/>
              </a:ext>
            </a:extLst>
          </p:cNvPr>
          <p:cNvSpPr txBox="1"/>
          <p:nvPr/>
        </p:nvSpPr>
        <p:spPr>
          <a:xfrm>
            <a:off x="7308850" y="1844675"/>
            <a:ext cx="617828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Martina Alvarsson Ordförande</a:t>
            </a:r>
          </a:p>
          <a:p>
            <a:r>
              <a:rPr lang="sv-SE" sz="2400" dirty="0"/>
              <a:t>Fredrik </a:t>
            </a:r>
            <a:r>
              <a:rPr lang="sv-SE" sz="2400" dirty="0" err="1"/>
              <a:t>Tegfors</a:t>
            </a:r>
            <a:r>
              <a:rPr lang="sv-SE" sz="2400" dirty="0"/>
              <a:t> vice Ordförande</a:t>
            </a:r>
          </a:p>
          <a:p>
            <a:r>
              <a:rPr lang="sv-SE" sz="2400" dirty="0"/>
              <a:t>Håkan Axelsson Kassör</a:t>
            </a:r>
          </a:p>
          <a:p>
            <a:r>
              <a:rPr lang="sv-SE" sz="2400" dirty="0"/>
              <a:t>Oskar Ljungqvist </a:t>
            </a:r>
            <a:r>
              <a:rPr lang="sv-SE" sz="2400" dirty="0" err="1"/>
              <a:t>Sekretarare</a:t>
            </a:r>
            <a:r>
              <a:rPr lang="sv-SE" sz="2400" dirty="0"/>
              <a:t> </a:t>
            </a:r>
          </a:p>
          <a:p>
            <a:r>
              <a:rPr lang="sv-SE" sz="2400" dirty="0"/>
              <a:t>Klara Svensson Ledamot</a:t>
            </a:r>
          </a:p>
          <a:p>
            <a:r>
              <a:rPr lang="sv-SE" sz="2400" dirty="0"/>
              <a:t>Jesper Fritzson Ledamot</a:t>
            </a:r>
          </a:p>
          <a:p>
            <a:r>
              <a:rPr lang="sv-SE" sz="2400" dirty="0"/>
              <a:t>Daniel Lindberg Adjungerad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20170" y="175827"/>
            <a:ext cx="2494627" cy="249462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12662" y="450078"/>
            <a:ext cx="243967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110" dirty="0"/>
              <a:t>ÅRSHJUL</a:t>
            </a:r>
            <a:endParaRPr sz="3950"/>
          </a:p>
        </p:txBody>
      </p:sp>
      <p:grpSp>
        <p:nvGrpSpPr>
          <p:cNvPr id="4" name="object 4"/>
          <p:cNvGrpSpPr/>
          <p:nvPr/>
        </p:nvGrpSpPr>
        <p:grpSpPr>
          <a:xfrm>
            <a:off x="0" y="9426444"/>
            <a:ext cx="20104100" cy="1882139"/>
            <a:chOff x="0" y="9426444"/>
            <a:chExt cx="20104100" cy="1882139"/>
          </a:xfrm>
        </p:grpSpPr>
        <p:sp>
          <p:nvSpPr>
            <p:cNvPr id="5" name="object 5"/>
            <p:cNvSpPr/>
            <p:nvPr/>
          </p:nvSpPr>
          <p:spPr>
            <a:xfrm>
              <a:off x="0" y="11135436"/>
              <a:ext cx="20104100" cy="173355"/>
            </a:xfrm>
            <a:custGeom>
              <a:avLst/>
              <a:gdLst/>
              <a:ahLst/>
              <a:cxnLst/>
              <a:rect l="l" t="t" r="r" b="b"/>
              <a:pathLst>
                <a:path w="20104100" h="173354">
                  <a:moveTo>
                    <a:pt x="0" y="173119"/>
                  </a:moveTo>
                  <a:lnTo>
                    <a:pt x="20104099" y="173119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731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0942561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0755061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10562186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0374687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0187190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9999693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9806818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9619318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9426444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762287" y="8490705"/>
            <a:ext cx="603250" cy="427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600" b="1" spc="-25" dirty="0">
                <a:latin typeface="Arial"/>
                <a:cs typeface="Arial"/>
              </a:rPr>
              <a:t>Jan</a:t>
            </a:r>
            <a:endParaRPr sz="26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471397" y="5586164"/>
            <a:ext cx="16352519" cy="2801620"/>
            <a:chOff x="2471397" y="5586164"/>
            <a:chExt cx="16352519" cy="2801620"/>
          </a:xfrm>
        </p:grpSpPr>
        <p:sp>
          <p:nvSpPr>
            <p:cNvPr id="17" name="object 17"/>
            <p:cNvSpPr/>
            <p:nvPr/>
          </p:nvSpPr>
          <p:spPr>
            <a:xfrm>
              <a:off x="2471397" y="7326289"/>
              <a:ext cx="16352519" cy="1061720"/>
            </a:xfrm>
            <a:custGeom>
              <a:avLst/>
              <a:gdLst/>
              <a:ahLst/>
              <a:cxnLst/>
              <a:rect l="l" t="t" r="r" b="b"/>
              <a:pathLst>
                <a:path w="16352519" h="1061720">
                  <a:moveTo>
                    <a:pt x="15673086" y="0"/>
                  </a:moveTo>
                  <a:lnTo>
                    <a:pt x="15673086" y="360786"/>
                  </a:lnTo>
                  <a:lnTo>
                    <a:pt x="0" y="360786"/>
                  </a:lnTo>
                  <a:lnTo>
                    <a:pt x="0" y="700352"/>
                  </a:lnTo>
                  <a:lnTo>
                    <a:pt x="15673086" y="700352"/>
                  </a:lnTo>
                  <a:lnTo>
                    <a:pt x="15673086" y="1061139"/>
                  </a:lnTo>
                  <a:lnTo>
                    <a:pt x="16352206" y="530570"/>
                  </a:lnTo>
                  <a:lnTo>
                    <a:pt x="1567308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413802" y="5586164"/>
              <a:ext cx="5282565" cy="1899920"/>
            </a:xfrm>
            <a:custGeom>
              <a:avLst/>
              <a:gdLst/>
              <a:ahLst/>
              <a:cxnLst/>
              <a:rect l="l" t="t" r="r" b="b"/>
              <a:pathLst>
                <a:path w="5282565" h="1899920">
                  <a:moveTo>
                    <a:pt x="724992" y="1434617"/>
                  </a:moveTo>
                  <a:lnTo>
                    <a:pt x="478497" y="1435100"/>
                  </a:lnTo>
                  <a:lnTo>
                    <a:pt x="475678" y="0"/>
                  </a:lnTo>
                  <a:lnTo>
                    <a:pt x="243674" y="457"/>
                  </a:lnTo>
                  <a:lnTo>
                    <a:pt x="246494" y="1435557"/>
                  </a:lnTo>
                  <a:lnTo>
                    <a:pt x="0" y="1436039"/>
                  </a:lnTo>
                  <a:lnTo>
                    <a:pt x="363410" y="1899323"/>
                  </a:lnTo>
                  <a:lnTo>
                    <a:pt x="724992" y="1434617"/>
                  </a:lnTo>
                  <a:close/>
                </a:path>
                <a:path w="5282565" h="1899920">
                  <a:moveTo>
                    <a:pt x="5282514" y="1434617"/>
                  </a:moveTo>
                  <a:lnTo>
                    <a:pt x="5036007" y="1435100"/>
                  </a:lnTo>
                  <a:lnTo>
                    <a:pt x="5033200" y="0"/>
                  </a:lnTo>
                  <a:lnTo>
                    <a:pt x="4801197" y="457"/>
                  </a:lnTo>
                  <a:lnTo>
                    <a:pt x="4804016" y="1435557"/>
                  </a:lnTo>
                  <a:lnTo>
                    <a:pt x="4557522" y="1436039"/>
                  </a:lnTo>
                  <a:lnTo>
                    <a:pt x="4920920" y="1899323"/>
                  </a:lnTo>
                  <a:lnTo>
                    <a:pt x="5282514" y="1434617"/>
                  </a:lnTo>
                  <a:close/>
                </a:path>
              </a:pathLst>
            </a:custGeom>
            <a:solidFill>
              <a:srgbClr val="FEE5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090972" y="8490705"/>
            <a:ext cx="652145" cy="427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600" b="1" spc="65" dirty="0">
                <a:latin typeface="Arial"/>
                <a:cs typeface="Arial"/>
              </a:rPr>
              <a:t>Mar</a:t>
            </a:r>
            <a:endParaRPr sz="2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468913" y="8490705"/>
            <a:ext cx="615315" cy="427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600" b="1" spc="60" dirty="0">
                <a:latin typeface="Arial"/>
                <a:cs typeface="Arial"/>
              </a:rPr>
              <a:t>Maj</a:t>
            </a:r>
            <a:endParaRPr sz="2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800362" y="8490705"/>
            <a:ext cx="497205" cy="427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600" b="1" spc="-25" dirty="0">
                <a:latin typeface="Arial"/>
                <a:cs typeface="Arial"/>
              </a:rPr>
              <a:t>Jul</a:t>
            </a:r>
            <a:endParaRPr sz="2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013865" y="8490705"/>
            <a:ext cx="640080" cy="427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600" b="1" spc="-25" dirty="0">
                <a:latin typeface="Arial"/>
                <a:cs typeface="Arial"/>
              </a:rPr>
              <a:t>Sep</a:t>
            </a:r>
            <a:endParaRPr sz="2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4370443" y="8490705"/>
            <a:ext cx="596900" cy="427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600" b="1" spc="-25" dirty="0">
                <a:latin typeface="Arial"/>
                <a:cs typeface="Arial"/>
              </a:rPr>
              <a:t>Okt</a:t>
            </a:r>
            <a:endParaRPr sz="26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6683471" y="8490705"/>
            <a:ext cx="658495" cy="427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600" b="1" spc="35" dirty="0">
                <a:latin typeface="Arial"/>
                <a:cs typeface="Arial"/>
              </a:rPr>
              <a:t>Dec</a:t>
            </a:r>
            <a:endParaRPr sz="26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535987" y="3337692"/>
            <a:ext cx="4481195" cy="2078989"/>
          </a:xfrm>
          <a:custGeom>
            <a:avLst/>
            <a:gdLst/>
            <a:ahLst/>
            <a:cxnLst/>
            <a:rect l="l" t="t" r="r" b="b"/>
            <a:pathLst>
              <a:path w="4481195" h="2078989">
                <a:moveTo>
                  <a:pt x="4005459" y="0"/>
                </a:moveTo>
                <a:lnTo>
                  <a:pt x="475175" y="0"/>
                </a:lnTo>
                <a:lnTo>
                  <a:pt x="409464" y="874"/>
                </a:lnTo>
                <a:lnTo>
                  <a:pt x="352734" y="3249"/>
                </a:lnTo>
                <a:lnTo>
                  <a:pt x="304087" y="7873"/>
                </a:lnTo>
                <a:lnTo>
                  <a:pt x="262624" y="15497"/>
                </a:lnTo>
                <a:lnTo>
                  <a:pt x="182580" y="47036"/>
                </a:lnTo>
                <a:lnTo>
                  <a:pt x="141556" y="73237"/>
                </a:lnTo>
                <a:lnTo>
                  <a:pt x="104926" y="104926"/>
                </a:lnTo>
                <a:lnTo>
                  <a:pt x="73237" y="141556"/>
                </a:lnTo>
                <a:lnTo>
                  <a:pt x="47036" y="182580"/>
                </a:lnTo>
                <a:lnTo>
                  <a:pt x="26871" y="227449"/>
                </a:lnTo>
                <a:lnTo>
                  <a:pt x="7873" y="304087"/>
                </a:lnTo>
                <a:lnTo>
                  <a:pt x="3249" y="352734"/>
                </a:lnTo>
                <a:lnTo>
                  <a:pt x="874" y="409464"/>
                </a:lnTo>
                <a:lnTo>
                  <a:pt x="0" y="475175"/>
                </a:lnTo>
                <a:lnTo>
                  <a:pt x="0" y="1603544"/>
                </a:lnTo>
                <a:lnTo>
                  <a:pt x="874" y="1669255"/>
                </a:lnTo>
                <a:lnTo>
                  <a:pt x="3249" y="1725985"/>
                </a:lnTo>
                <a:lnTo>
                  <a:pt x="7873" y="1774633"/>
                </a:lnTo>
                <a:lnTo>
                  <a:pt x="15497" y="1816095"/>
                </a:lnTo>
                <a:lnTo>
                  <a:pt x="47036" y="1896139"/>
                </a:lnTo>
                <a:lnTo>
                  <a:pt x="73237" y="1937163"/>
                </a:lnTo>
                <a:lnTo>
                  <a:pt x="104926" y="1973793"/>
                </a:lnTo>
                <a:lnTo>
                  <a:pt x="141556" y="2005483"/>
                </a:lnTo>
                <a:lnTo>
                  <a:pt x="182580" y="2031684"/>
                </a:lnTo>
                <a:lnTo>
                  <a:pt x="227449" y="2051849"/>
                </a:lnTo>
                <a:lnTo>
                  <a:pt x="304087" y="2070846"/>
                </a:lnTo>
                <a:lnTo>
                  <a:pt x="352734" y="2075470"/>
                </a:lnTo>
                <a:lnTo>
                  <a:pt x="409464" y="2077845"/>
                </a:lnTo>
                <a:lnTo>
                  <a:pt x="475175" y="2078720"/>
                </a:lnTo>
                <a:lnTo>
                  <a:pt x="4005459" y="2078720"/>
                </a:lnTo>
                <a:lnTo>
                  <a:pt x="4071171" y="2077845"/>
                </a:lnTo>
                <a:lnTo>
                  <a:pt x="4127901" y="2075470"/>
                </a:lnTo>
                <a:lnTo>
                  <a:pt x="4176548" y="2070846"/>
                </a:lnTo>
                <a:lnTo>
                  <a:pt x="4218011" y="2063222"/>
                </a:lnTo>
                <a:lnTo>
                  <a:pt x="4298055" y="2031684"/>
                </a:lnTo>
                <a:lnTo>
                  <a:pt x="4339078" y="2005483"/>
                </a:lnTo>
                <a:lnTo>
                  <a:pt x="4375709" y="1973793"/>
                </a:lnTo>
                <a:lnTo>
                  <a:pt x="4407398" y="1937163"/>
                </a:lnTo>
                <a:lnTo>
                  <a:pt x="4433599" y="1896139"/>
                </a:lnTo>
                <a:lnTo>
                  <a:pt x="4453764" y="1851271"/>
                </a:lnTo>
                <a:lnTo>
                  <a:pt x="4472761" y="1774633"/>
                </a:lnTo>
                <a:lnTo>
                  <a:pt x="4477386" y="1725985"/>
                </a:lnTo>
                <a:lnTo>
                  <a:pt x="4479760" y="1669255"/>
                </a:lnTo>
                <a:lnTo>
                  <a:pt x="4480635" y="1603544"/>
                </a:lnTo>
                <a:lnTo>
                  <a:pt x="4480635" y="475175"/>
                </a:lnTo>
                <a:lnTo>
                  <a:pt x="4479760" y="409464"/>
                </a:lnTo>
                <a:lnTo>
                  <a:pt x="4477386" y="352734"/>
                </a:lnTo>
                <a:lnTo>
                  <a:pt x="4472761" y="304087"/>
                </a:lnTo>
                <a:lnTo>
                  <a:pt x="4465137" y="262624"/>
                </a:lnTo>
                <a:lnTo>
                  <a:pt x="4433599" y="182580"/>
                </a:lnTo>
                <a:lnTo>
                  <a:pt x="4407398" y="141556"/>
                </a:lnTo>
                <a:lnTo>
                  <a:pt x="4375709" y="104926"/>
                </a:lnTo>
                <a:lnTo>
                  <a:pt x="4339078" y="73237"/>
                </a:lnTo>
                <a:lnTo>
                  <a:pt x="4298055" y="47036"/>
                </a:lnTo>
                <a:lnTo>
                  <a:pt x="4253187" y="26871"/>
                </a:lnTo>
                <a:lnTo>
                  <a:pt x="4176548" y="7873"/>
                </a:lnTo>
                <a:lnTo>
                  <a:pt x="4127901" y="3249"/>
                </a:lnTo>
                <a:lnTo>
                  <a:pt x="4071171" y="874"/>
                </a:lnTo>
                <a:lnTo>
                  <a:pt x="40054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680614" y="3693802"/>
            <a:ext cx="4191635" cy="135763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863600" marR="856615" indent="762000">
              <a:lnSpc>
                <a:spcPts val="3460"/>
              </a:lnSpc>
              <a:spcBef>
                <a:spcPts val="300"/>
              </a:spcBef>
            </a:pPr>
            <a:r>
              <a:rPr sz="2950" spc="60" dirty="0">
                <a:solidFill>
                  <a:srgbClr val="FFFFFF"/>
                </a:solidFill>
                <a:latin typeface="Arial MT"/>
                <a:cs typeface="Arial MT"/>
              </a:rPr>
              <a:t>TING </a:t>
            </a:r>
            <a:r>
              <a:rPr sz="2950" spc="145" dirty="0">
                <a:solidFill>
                  <a:srgbClr val="FFFFFF"/>
                </a:solidFill>
                <a:latin typeface="Arial MT"/>
                <a:cs typeface="Arial MT"/>
              </a:rPr>
              <a:t>AK/LK</a:t>
            </a:r>
            <a:r>
              <a:rPr sz="2950" spc="-8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950" spc="75" dirty="0">
                <a:solidFill>
                  <a:srgbClr val="FFFFFF"/>
                </a:solidFill>
                <a:latin typeface="Arial MT"/>
                <a:cs typeface="Arial MT"/>
              </a:rPr>
              <a:t>VÄLJS</a:t>
            </a:r>
            <a:endParaRPr sz="2950">
              <a:latin typeface="Arial MT"/>
              <a:cs typeface="Arial MT"/>
            </a:endParaRPr>
          </a:p>
          <a:p>
            <a:pPr marL="12700">
              <a:lnSpc>
                <a:spcPts val="3365"/>
              </a:lnSpc>
            </a:pPr>
            <a:r>
              <a:rPr sz="2950" spc="55" dirty="0">
                <a:solidFill>
                  <a:srgbClr val="FFFFFF"/>
                </a:solidFill>
                <a:latin typeface="Arial MT"/>
                <a:cs typeface="Arial MT"/>
              </a:rPr>
              <a:t>SÄSONGSPLANERING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0815188" y="3337692"/>
            <a:ext cx="4481195" cy="2078989"/>
          </a:xfrm>
          <a:custGeom>
            <a:avLst/>
            <a:gdLst/>
            <a:ahLst/>
            <a:cxnLst/>
            <a:rect l="l" t="t" r="r" b="b"/>
            <a:pathLst>
              <a:path w="4481194" h="2078989">
                <a:moveTo>
                  <a:pt x="4005461" y="0"/>
                </a:moveTo>
                <a:lnTo>
                  <a:pt x="475178" y="0"/>
                </a:lnTo>
                <a:lnTo>
                  <a:pt x="409467" y="874"/>
                </a:lnTo>
                <a:lnTo>
                  <a:pt x="352737" y="3249"/>
                </a:lnTo>
                <a:lnTo>
                  <a:pt x="304089" y="7873"/>
                </a:lnTo>
                <a:lnTo>
                  <a:pt x="262626" y="15497"/>
                </a:lnTo>
                <a:lnTo>
                  <a:pt x="182582" y="47036"/>
                </a:lnTo>
                <a:lnTo>
                  <a:pt x="141560" y="73237"/>
                </a:lnTo>
                <a:lnTo>
                  <a:pt x="104930" y="104926"/>
                </a:lnTo>
                <a:lnTo>
                  <a:pt x="73240" y="141556"/>
                </a:lnTo>
                <a:lnTo>
                  <a:pt x="47037" y="182580"/>
                </a:lnTo>
                <a:lnTo>
                  <a:pt x="26868" y="227449"/>
                </a:lnTo>
                <a:lnTo>
                  <a:pt x="7873" y="304087"/>
                </a:lnTo>
                <a:lnTo>
                  <a:pt x="3249" y="352734"/>
                </a:lnTo>
                <a:lnTo>
                  <a:pt x="874" y="409464"/>
                </a:lnTo>
                <a:lnTo>
                  <a:pt x="0" y="475175"/>
                </a:lnTo>
                <a:lnTo>
                  <a:pt x="0" y="1603544"/>
                </a:lnTo>
                <a:lnTo>
                  <a:pt x="874" y="1669255"/>
                </a:lnTo>
                <a:lnTo>
                  <a:pt x="3249" y="1725985"/>
                </a:lnTo>
                <a:lnTo>
                  <a:pt x="7873" y="1774633"/>
                </a:lnTo>
                <a:lnTo>
                  <a:pt x="15496" y="1816095"/>
                </a:lnTo>
                <a:lnTo>
                  <a:pt x="47037" y="1896139"/>
                </a:lnTo>
                <a:lnTo>
                  <a:pt x="73240" y="1937163"/>
                </a:lnTo>
                <a:lnTo>
                  <a:pt x="104930" y="1973793"/>
                </a:lnTo>
                <a:lnTo>
                  <a:pt x="141560" y="2005483"/>
                </a:lnTo>
                <a:lnTo>
                  <a:pt x="182582" y="2031684"/>
                </a:lnTo>
                <a:lnTo>
                  <a:pt x="227449" y="2051849"/>
                </a:lnTo>
                <a:lnTo>
                  <a:pt x="304089" y="2070846"/>
                </a:lnTo>
                <a:lnTo>
                  <a:pt x="352737" y="2075470"/>
                </a:lnTo>
                <a:lnTo>
                  <a:pt x="409467" y="2077845"/>
                </a:lnTo>
                <a:lnTo>
                  <a:pt x="475178" y="2078720"/>
                </a:lnTo>
                <a:lnTo>
                  <a:pt x="4005461" y="2078720"/>
                </a:lnTo>
                <a:lnTo>
                  <a:pt x="4071172" y="2077845"/>
                </a:lnTo>
                <a:lnTo>
                  <a:pt x="4127902" y="2075470"/>
                </a:lnTo>
                <a:lnTo>
                  <a:pt x="4176549" y="2070846"/>
                </a:lnTo>
                <a:lnTo>
                  <a:pt x="4218013" y="2063222"/>
                </a:lnTo>
                <a:lnTo>
                  <a:pt x="4298060" y="2031684"/>
                </a:lnTo>
                <a:lnTo>
                  <a:pt x="4339083" y="2005483"/>
                </a:lnTo>
                <a:lnTo>
                  <a:pt x="4375712" y="1973793"/>
                </a:lnTo>
                <a:lnTo>
                  <a:pt x="4407401" y="1937163"/>
                </a:lnTo>
                <a:lnTo>
                  <a:pt x="4433603" y="1896139"/>
                </a:lnTo>
                <a:lnTo>
                  <a:pt x="4453770" y="1851271"/>
                </a:lnTo>
                <a:lnTo>
                  <a:pt x="4472766" y="1774633"/>
                </a:lnTo>
                <a:lnTo>
                  <a:pt x="4477390" y="1725985"/>
                </a:lnTo>
                <a:lnTo>
                  <a:pt x="4479764" y="1669255"/>
                </a:lnTo>
                <a:lnTo>
                  <a:pt x="4480639" y="1603544"/>
                </a:lnTo>
                <a:lnTo>
                  <a:pt x="4480639" y="475175"/>
                </a:lnTo>
                <a:lnTo>
                  <a:pt x="4479764" y="409464"/>
                </a:lnTo>
                <a:lnTo>
                  <a:pt x="4477390" y="352734"/>
                </a:lnTo>
                <a:lnTo>
                  <a:pt x="4472766" y="304087"/>
                </a:lnTo>
                <a:lnTo>
                  <a:pt x="4465143" y="262624"/>
                </a:lnTo>
                <a:lnTo>
                  <a:pt x="4433603" y="182580"/>
                </a:lnTo>
                <a:lnTo>
                  <a:pt x="4407401" y="141556"/>
                </a:lnTo>
                <a:lnTo>
                  <a:pt x="4375712" y="104926"/>
                </a:lnTo>
                <a:lnTo>
                  <a:pt x="4339083" y="73237"/>
                </a:lnTo>
                <a:lnTo>
                  <a:pt x="4298060" y="47036"/>
                </a:lnTo>
                <a:lnTo>
                  <a:pt x="4253190" y="26871"/>
                </a:lnTo>
                <a:lnTo>
                  <a:pt x="4176549" y="7873"/>
                </a:lnTo>
                <a:lnTo>
                  <a:pt x="4127902" y="3249"/>
                </a:lnTo>
                <a:lnTo>
                  <a:pt x="4071172" y="874"/>
                </a:lnTo>
                <a:lnTo>
                  <a:pt x="400546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1692650" y="3693802"/>
            <a:ext cx="2725420" cy="135763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algn="ctr">
              <a:lnSpc>
                <a:spcPts val="3460"/>
              </a:lnSpc>
              <a:spcBef>
                <a:spcPts val="300"/>
              </a:spcBef>
            </a:pPr>
            <a:r>
              <a:rPr sz="2950" spc="-10" dirty="0">
                <a:solidFill>
                  <a:srgbClr val="FFFFFF"/>
                </a:solidFill>
                <a:latin typeface="Arial MT"/>
                <a:cs typeface="Arial MT"/>
              </a:rPr>
              <a:t>ÅRSMÖTE </a:t>
            </a:r>
            <a:r>
              <a:rPr sz="2950" spc="70" dirty="0">
                <a:solidFill>
                  <a:srgbClr val="FFFFFF"/>
                </a:solidFill>
                <a:latin typeface="Arial MT"/>
                <a:cs typeface="Arial MT"/>
              </a:rPr>
              <a:t>BOKSLUT </a:t>
            </a:r>
            <a:r>
              <a:rPr sz="2950" spc="-10" dirty="0">
                <a:solidFill>
                  <a:srgbClr val="FFFFFF"/>
                </a:solidFill>
                <a:latin typeface="Arial MT"/>
                <a:cs typeface="Arial MT"/>
              </a:rPr>
              <a:t>STYRELSEVAL</a:t>
            </a:r>
            <a:endParaRPr sz="29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420170" y="175827"/>
            <a:ext cx="2494915" cy="2526665"/>
            <a:chOff x="17420170" y="175827"/>
            <a:chExt cx="2494915" cy="25266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502754" y="429949"/>
              <a:ext cx="2171569" cy="227218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420170" y="175827"/>
              <a:ext cx="2494627" cy="2494627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5604153" y="2621019"/>
            <a:ext cx="8894445" cy="4444365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065" marR="5080" indent="635" algn="ctr">
              <a:lnSpc>
                <a:spcPts val="11460"/>
              </a:lnSpc>
              <a:spcBef>
                <a:spcPts val="625"/>
              </a:spcBef>
            </a:pPr>
            <a:r>
              <a:rPr sz="9900" spc="375" dirty="0">
                <a:latin typeface="Arial MT"/>
                <a:cs typeface="Arial MT"/>
              </a:rPr>
              <a:t>Engagerande </a:t>
            </a:r>
            <a:r>
              <a:rPr sz="9900" spc="465" dirty="0">
                <a:latin typeface="Arial MT"/>
                <a:cs typeface="Arial MT"/>
              </a:rPr>
              <a:t>Framgångsrikt </a:t>
            </a:r>
            <a:r>
              <a:rPr sz="9900" spc="445" dirty="0">
                <a:latin typeface="Arial MT"/>
                <a:cs typeface="Arial MT"/>
              </a:rPr>
              <a:t>Ledande</a:t>
            </a:r>
            <a:endParaRPr sz="990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9426444"/>
            <a:ext cx="20104100" cy="1882139"/>
            <a:chOff x="0" y="9426444"/>
            <a:chExt cx="20104100" cy="1882139"/>
          </a:xfrm>
        </p:grpSpPr>
        <p:sp>
          <p:nvSpPr>
            <p:cNvPr id="7" name="object 7"/>
            <p:cNvSpPr/>
            <p:nvPr/>
          </p:nvSpPr>
          <p:spPr>
            <a:xfrm>
              <a:off x="0" y="11135436"/>
              <a:ext cx="20104100" cy="173355"/>
            </a:xfrm>
            <a:custGeom>
              <a:avLst/>
              <a:gdLst/>
              <a:ahLst/>
              <a:cxnLst/>
              <a:rect l="l" t="t" r="r" b="b"/>
              <a:pathLst>
                <a:path w="20104100" h="173354">
                  <a:moveTo>
                    <a:pt x="0" y="173119"/>
                  </a:moveTo>
                  <a:lnTo>
                    <a:pt x="20104099" y="173119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731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10942561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0755061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0562186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10374687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10187190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9999693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9806818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9619318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0" y="9426444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68871" y="792564"/>
            <a:ext cx="2703195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50" spc="45" dirty="0">
                <a:latin typeface="Arial MT"/>
                <a:cs typeface="Arial MT"/>
              </a:rPr>
              <a:t>LEDORD</a:t>
            </a:r>
            <a:endParaRPr sz="49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40" dirty="0"/>
              <a:t>Våra</a:t>
            </a:r>
            <a:r>
              <a:rPr spc="-140" dirty="0"/>
              <a:t> </a:t>
            </a:r>
            <a:r>
              <a:rPr spc="240" dirty="0"/>
              <a:t>målsättningar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11668" y="3093235"/>
            <a:ext cx="14992985" cy="4292714"/>
          </a:xfrm>
          <a:prstGeom prst="rect">
            <a:avLst/>
          </a:prstGeom>
        </p:spPr>
        <p:txBody>
          <a:bodyPr vert="horz" wrap="square" lIns="0" tIns="178435" rIns="0" bIns="0" rtlCol="0">
            <a:spAutoFit/>
          </a:bodyPr>
          <a:lstStyle/>
          <a:p>
            <a:pPr marL="448945" indent="-436245">
              <a:lnSpc>
                <a:spcPct val="100000"/>
              </a:lnSpc>
              <a:spcBef>
                <a:spcPts val="1405"/>
              </a:spcBef>
              <a:buAutoNum type="arabicPeriod"/>
              <a:tabLst>
                <a:tab pos="448945" algn="l"/>
              </a:tabLst>
            </a:pPr>
            <a:r>
              <a:rPr sz="2950" spc="90" dirty="0">
                <a:latin typeface="Arial MT"/>
                <a:cs typeface="Arial MT"/>
              </a:rPr>
              <a:t>Vi</a:t>
            </a:r>
            <a:r>
              <a:rPr sz="2950" spc="-75" dirty="0">
                <a:latin typeface="Arial MT"/>
                <a:cs typeface="Arial MT"/>
              </a:rPr>
              <a:t> </a:t>
            </a:r>
            <a:r>
              <a:rPr sz="2950" spc="114" dirty="0">
                <a:latin typeface="Arial MT"/>
                <a:cs typeface="Arial MT"/>
              </a:rPr>
              <a:t>ska</a:t>
            </a:r>
            <a:r>
              <a:rPr sz="2950" spc="-70" dirty="0">
                <a:latin typeface="Arial MT"/>
                <a:cs typeface="Arial MT"/>
              </a:rPr>
              <a:t> </a:t>
            </a:r>
            <a:r>
              <a:rPr sz="2950" spc="150" dirty="0">
                <a:latin typeface="Arial MT"/>
                <a:cs typeface="Arial MT"/>
              </a:rPr>
              <a:t>stärka</a:t>
            </a:r>
            <a:r>
              <a:rPr sz="2950" spc="-70" dirty="0">
                <a:latin typeface="Arial MT"/>
                <a:cs typeface="Arial MT"/>
              </a:rPr>
              <a:t> </a:t>
            </a:r>
            <a:r>
              <a:rPr sz="2950" spc="145" dirty="0">
                <a:latin typeface="Arial MT"/>
                <a:cs typeface="Arial MT"/>
              </a:rPr>
              <a:t>AK/LK</a:t>
            </a:r>
            <a:r>
              <a:rPr sz="2950" spc="-70" dirty="0">
                <a:latin typeface="Arial MT"/>
                <a:cs typeface="Arial MT"/>
              </a:rPr>
              <a:t> </a:t>
            </a:r>
            <a:r>
              <a:rPr sz="2950" spc="165" dirty="0">
                <a:latin typeface="Arial MT"/>
                <a:cs typeface="Arial MT"/>
              </a:rPr>
              <a:t>och</a:t>
            </a:r>
            <a:r>
              <a:rPr sz="2950" spc="-75" dirty="0">
                <a:latin typeface="Arial MT"/>
                <a:cs typeface="Arial MT"/>
              </a:rPr>
              <a:t> </a:t>
            </a:r>
            <a:r>
              <a:rPr sz="2950" spc="160" dirty="0">
                <a:latin typeface="Arial MT"/>
                <a:cs typeface="Arial MT"/>
              </a:rPr>
              <a:t>därigenom</a:t>
            </a:r>
            <a:r>
              <a:rPr sz="2950" spc="-70" dirty="0">
                <a:latin typeface="Arial MT"/>
                <a:cs typeface="Arial MT"/>
              </a:rPr>
              <a:t> </a:t>
            </a:r>
            <a:r>
              <a:rPr sz="2950" spc="125" dirty="0">
                <a:latin typeface="Arial MT"/>
                <a:cs typeface="Arial MT"/>
              </a:rPr>
              <a:t>nå</a:t>
            </a:r>
            <a:r>
              <a:rPr sz="2950" spc="-70" dirty="0">
                <a:latin typeface="Arial MT"/>
                <a:cs typeface="Arial MT"/>
              </a:rPr>
              <a:t> </a:t>
            </a:r>
            <a:r>
              <a:rPr sz="2950" spc="180" dirty="0">
                <a:latin typeface="Arial MT"/>
                <a:cs typeface="Arial MT"/>
              </a:rPr>
              <a:t>ut</a:t>
            </a:r>
            <a:r>
              <a:rPr sz="2950" spc="-70" dirty="0">
                <a:latin typeface="Arial MT"/>
                <a:cs typeface="Arial MT"/>
              </a:rPr>
              <a:t> </a:t>
            </a:r>
            <a:r>
              <a:rPr sz="2950" spc="165" dirty="0">
                <a:latin typeface="Arial MT"/>
                <a:cs typeface="Arial MT"/>
              </a:rPr>
              <a:t>till</a:t>
            </a:r>
            <a:r>
              <a:rPr sz="2950" spc="-75" dirty="0">
                <a:latin typeface="Arial MT"/>
                <a:cs typeface="Arial MT"/>
              </a:rPr>
              <a:t> </a:t>
            </a:r>
            <a:r>
              <a:rPr sz="2950" spc="135" dirty="0">
                <a:latin typeface="Arial MT"/>
                <a:cs typeface="Arial MT"/>
              </a:rPr>
              <a:t>verksamheterna</a:t>
            </a:r>
            <a:endParaRPr sz="2950" dirty="0">
              <a:latin typeface="Arial MT"/>
              <a:cs typeface="Arial MT"/>
            </a:endParaRPr>
          </a:p>
          <a:p>
            <a:pPr marL="448945" indent="-436245">
              <a:lnSpc>
                <a:spcPct val="100000"/>
              </a:lnSpc>
              <a:spcBef>
                <a:spcPts val="1305"/>
              </a:spcBef>
              <a:buAutoNum type="arabicPeriod"/>
              <a:tabLst>
                <a:tab pos="448945" algn="l"/>
              </a:tabLst>
            </a:pPr>
            <a:r>
              <a:rPr sz="2950" spc="90" dirty="0">
                <a:latin typeface="Arial MT"/>
                <a:cs typeface="Arial MT"/>
              </a:rPr>
              <a:t>Vi</a:t>
            </a:r>
            <a:r>
              <a:rPr sz="2950" spc="-70" dirty="0">
                <a:latin typeface="Arial MT"/>
                <a:cs typeface="Arial MT"/>
              </a:rPr>
              <a:t> </a:t>
            </a:r>
            <a:r>
              <a:rPr sz="2950" spc="125" dirty="0">
                <a:latin typeface="Arial MT"/>
                <a:cs typeface="Arial MT"/>
              </a:rPr>
              <a:t>skall</a:t>
            </a:r>
            <a:r>
              <a:rPr sz="2950" spc="-65" dirty="0">
                <a:latin typeface="Arial MT"/>
                <a:cs typeface="Arial MT"/>
              </a:rPr>
              <a:t> </a:t>
            </a:r>
            <a:r>
              <a:rPr sz="2950" spc="125" dirty="0">
                <a:latin typeface="Arial MT"/>
                <a:cs typeface="Arial MT"/>
              </a:rPr>
              <a:t>skapa</a:t>
            </a:r>
            <a:r>
              <a:rPr sz="2950" spc="-65" dirty="0">
                <a:latin typeface="Arial MT"/>
                <a:cs typeface="Arial MT"/>
              </a:rPr>
              <a:t> </a:t>
            </a:r>
            <a:r>
              <a:rPr sz="2950" spc="175" dirty="0">
                <a:latin typeface="Arial MT"/>
                <a:cs typeface="Arial MT"/>
              </a:rPr>
              <a:t>årlig</a:t>
            </a:r>
            <a:r>
              <a:rPr sz="2950" spc="-65" dirty="0">
                <a:latin typeface="Arial MT"/>
                <a:cs typeface="Arial MT"/>
              </a:rPr>
              <a:t> </a:t>
            </a:r>
            <a:r>
              <a:rPr sz="2950" spc="140" dirty="0">
                <a:latin typeface="Arial MT"/>
                <a:cs typeface="Arial MT"/>
              </a:rPr>
              <a:t>tillväxt</a:t>
            </a:r>
            <a:r>
              <a:rPr sz="2950" spc="-7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-</a:t>
            </a:r>
            <a:r>
              <a:rPr sz="2950" spc="-65" dirty="0">
                <a:latin typeface="Arial MT"/>
                <a:cs typeface="Arial MT"/>
              </a:rPr>
              <a:t> </a:t>
            </a:r>
            <a:r>
              <a:rPr sz="2950" spc="130" dirty="0">
                <a:latin typeface="Arial MT"/>
                <a:cs typeface="Arial MT"/>
              </a:rPr>
              <a:t>Skidfamiljen</a:t>
            </a:r>
            <a:r>
              <a:rPr sz="2950" spc="-65" dirty="0">
                <a:latin typeface="Arial MT"/>
                <a:cs typeface="Arial MT"/>
              </a:rPr>
              <a:t> </a:t>
            </a:r>
            <a:r>
              <a:rPr sz="2950" spc="114" dirty="0">
                <a:latin typeface="Arial MT"/>
                <a:cs typeface="Arial MT"/>
              </a:rPr>
              <a:t>ska</a:t>
            </a:r>
            <a:r>
              <a:rPr sz="2950" spc="-65" dirty="0">
                <a:latin typeface="Arial MT"/>
                <a:cs typeface="Arial MT"/>
              </a:rPr>
              <a:t> </a:t>
            </a:r>
            <a:r>
              <a:rPr sz="2950" spc="155" dirty="0">
                <a:latin typeface="Arial MT"/>
                <a:cs typeface="Arial MT"/>
              </a:rPr>
              <a:t>bli</a:t>
            </a:r>
            <a:r>
              <a:rPr sz="2950" spc="-70" dirty="0">
                <a:latin typeface="Arial MT"/>
                <a:cs typeface="Arial MT"/>
              </a:rPr>
              <a:t> </a:t>
            </a:r>
            <a:r>
              <a:rPr sz="2950" spc="135" dirty="0">
                <a:latin typeface="Arial MT"/>
                <a:cs typeface="Arial MT"/>
              </a:rPr>
              <a:t>större.</a:t>
            </a:r>
            <a:endParaRPr sz="2950" dirty="0">
              <a:latin typeface="Arial MT"/>
              <a:cs typeface="Arial MT"/>
            </a:endParaRPr>
          </a:p>
          <a:p>
            <a:pPr marL="448945" indent="-436245">
              <a:lnSpc>
                <a:spcPct val="100000"/>
              </a:lnSpc>
              <a:spcBef>
                <a:spcPts val="1310"/>
              </a:spcBef>
              <a:buAutoNum type="arabicPeriod"/>
              <a:tabLst>
                <a:tab pos="448945" algn="l"/>
              </a:tabLst>
            </a:pPr>
            <a:r>
              <a:rPr sz="2950" spc="90" dirty="0">
                <a:latin typeface="Arial MT"/>
                <a:cs typeface="Arial MT"/>
              </a:rPr>
              <a:t>Vi</a:t>
            </a:r>
            <a:r>
              <a:rPr sz="2950" spc="-75" dirty="0">
                <a:latin typeface="Arial MT"/>
                <a:cs typeface="Arial MT"/>
              </a:rPr>
              <a:t> </a:t>
            </a:r>
            <a:r>
              <a:rPr sz="2950" spc="125" dirty="0">
                <a:latin typeface="Arial MT"/>
                <a:cs typeface="Arial MT"/>
              </a:rPr>
              <a:t>skall</a:t>
            </a:r>
            <a:r>
              <a:rPr sz="2950" spc="-70" dirty="0">
                <a:latin typeface="Arial MT"/>
                <a:cs typeface="Arial MT"/>
              </a:rPr>
              <a:t> </a:t>
            </a:r>
            <a:r>
              <a:rPr sz="2950" spc="125" dirty="0">
                <a:latin typeface="Arial MT"/>
                <a:cs typeface="Arial MT"/>
              </a:rPr>
              <a:t>skapa</a:t>
            </a:r>
            <a:r>
              <a:rPr sz="2950" spc="-75" dirty="0">
                <a:latin typeface="Arial MT"/>
                <a:cs typeface="Arial MT"/>
              </a:rPr>
              <a:t> </a:t>
            </a:r>
            <a:r>
              <a:rPr sz="2950" spc="165" dirty="0">
                <a:latin typeface="Arial MT"/>
                <a:cs typeface="Arial MT"/>
              </a:rPr>
              <a:t>förutsättningar</a:t>
            </a:r>
            <a:r>
              <a:rPr sz="2950" spc="-70" dirty="0">
                <a:latin typeface="Arial MT"/>
                <a:cs typeface="Arial MT"/>
              </a:rPr>
              <a:t> </a:t>
            </a:r>
            <a:r>
              <a:rPr sz="2950" spc="120" dirty="0">
                <a:latin typeface="Arial MT"/>
                <a:cs typeface="Arial MT"/>
              </a:rPr>
              <a:t>så</a:t>
            </a:r>
            <a:r>
              <a:rPr sz="2950" spc="-75" dirty="0">
                <a:latin typeface="Arial MT"/>
                <a:cs typeface="Arial MT"/>
              </a:rPr>
              <a:t> </a:t>
            </a:r>
            <a:r>
              <a:rPr sz="2950" spc="160" dirty="0">
                <a:latin typeface="Arial MT"/>
                <a:cs typeface="Arial MT"/>
              </a:rPr>
              <a:t>att</a:t>
            </a:r>
            <a:r>
              <a:rPr sz="2950" spc="-70" dirty="0">
                <a:latin typeface="Arial MT"/>
                <a:cs typeface="Arial MT"/>
              </a:rPr>
              <a:t> </a:t>
            </a:r>
            <a:r>
              <a:rPr sz="2950" spc="190" dirty="0">
                <a:latin typeface="Arial MT"/>
                <a:cs typeface="Arial MT"/>
              </a:rPr>
              <a:t>fler</a:t>
            </a:r>
            <a:r>
              <a:rPr sz="2950" spc="-75" dirty="0">
                <a:latin typeface="Arial MT"/>
                <a:cs typeface="Arial MT"/>
              </a:rPr>
              <a:t> </a:t>
            </a:r>
            <a:r>
              <a:rPr sz="2950" spc="120" dirty="0">
                <a:latin typeface="Arial MT"/>
                <a:cs typeface="Arial MT"/>
              </a:rPr>
              <a:t>kan</a:t>
            </a:r>
            <a:r>
              <a:rPr sz="2950" spc="-70" dirty="0">
                <a:latin typeface="Arial MT"/>
                <a:cs typeface="Arial MT"/>
              </a:rPr>
              <a:t> </a:t>
            </a:r>
            <a:r>
              <a:rPr sz="2950" spc="125" dirty="0">
                <a:latin typeface="Arial MT"/>
                <a:cs typeface="Arial MT"/>
              </a:rPr>
              <a:t>satsa</a:t>
            </a:r>
            <a:r>
              <a:rPr sz="2950" spc="-70" dirty="0">
                <a:latin typeface="Arial MT"/>
                <a:cs typeface="Arial MT"/>
              </a:rPr>
              <a:t> </a:t>
            </a:r>
            <a:r>
              <a:rPr sz="2950" spc="155" dirty="0">
                <a:latin typeface="Arial MT"/>
                <a:cs typeface="Arial MT"/>
              </a:rPr>
              <a:t>längre</a:t>
            </a:r>
            <a:r>
              <a:rPr sz="2950" spc="-75" dirty="0">
                <a:latin typeface="Arial MT"/>
                <a:cs typeface="Arial MT"/>
              </a:rPr>
              <a:t> </a:t>
            </a:r>
            <a:r>
              <a:rPr sz="2950" spc="160" dirty="0">
                <a:latin typeface="Arial MT"/>
                <a:cs typeface="Arial MT"/>
              </a:rPr>
              <a:t>på</a:t>
            </a:r>
            <a:r>
              <a:rPr sz="2950" spc="-70" dirty="0">
                <a:latin typeface="Arial MT"/>
                <a:cs typeface="Arial MT"/>
              </a:rPr>
              <a:t> </a:t>
            </a:r>
            <a:r>
              <a:rPr sz="2950" spc="135" dirty="0">
                <a:latin typeface="Arial MT"/>
                <a:cs typeface="Arial MT"/>
              </a:rPr>
              <a:t>sin</a:t>
            </a:r>
            <a:r>
              <a:rPr sz="2950" spc="-75" dirty="0">
                <a:latin typeface="Arial MT"/>
                <a:cs typeface="Arial MT"/>
              </a:rPr>
              <a:t> </a:t>
            </a:r>
            <a:r>
              <a:rPr sz="2950" spc="180" dirty="0">
                <a:latin typeface="Arial MT"/>
                <a:cs typeface="Arial MT"/>
              </a:rPr>
              <a:t>idrott</a:t>
            </a:r>
            <a:endParaRPr sz="2950" dirty="0">
              <a:latin typeface="Arial MT"/>
              <a:cs typeface="Arial MT"/>
            </a:endParaRPr>
          </a:p>
          <a:p>
            <a:pPr marL="200660" marR="5080" indent="-188595">
              <a:lnSpc>
                <a:spcPct val="136900"/>
              </a:lnSpc>
              <a:buAutoNum type="arabicPeriod"/>
              <a:tabLst>
                <a:tab pos="200660" algn="l"/>
                <a:tab pos="448309" algn="l"/>
              </a:tabLst>
            </a:pPr>
            <a:r>
              <a:rPr sz="2950" spc="90" dirty="0">
                <a:latin typeface="Arial MT"/>
                <a:cs typeface="Arial MT"/>
              </a:rPr>
              <a:t>	Vi</a:t>
            </a:r>
            <a:r>
              <a:rPr sz="2950" spc="-65" dirty="0">
                <a:latin typeface="Arial MT"/>
                <a:cs typeface="Arial MT"/>
              </a:rPr>
              <a:t> </a:t>
            </a:r>
            <a:r>
              <a:rPr sz="2950" spc="125" dirty="0">
                <a:latin typeface="Arial MT"/>
                <a:cs typeface="Arial MT"/>
              </a:rPr>
              <a:t>skall</a:t>
            </a:r>
            <a:r>
              <a:rPr sz="2950" spc="-65" dirty="0">
                <a:latin typeface="Arial MT"/>
                <a:cs typeface="Arial MT"/>
              </a:rPr>
              <a:t> </a:t>
            </a:r>
            <a:r>
              <a:rPr sz="2950" spc="125" dirty="0">
                <a:latin typeface="Arial MT"/>
                <a:cs typeface="Arial MT"/>
              </a:rPr>
              <a:t>skapa</a:t>
            </a:r>
            <a:r>
              <a:rPr sz="2950" spc="-65" dirty="0">
                <a:latin typeface="Arial MT"/>
                <a:cs typeface="Arial MT"/>
              </a:rPr>
              <a:t> </a:t>
            </a:r>
            <a:r>
              <a:rPr sz="2950" spc="150" dirty="0">
                <a:latin typeface="Arial MT"/>
                <a:cs typeface="Arial MT"/>
              </a:rPr>
              <a:t>bättre,</a:t>
            </a:r>
            <a:r>
              <a:rPr sz="2950" spc="-65" dirty="0">
                <a:latin typeface="Arial MT"/>
                <a:cs typeface="Arial MT"/>
              </a:rPr>
              <a:t> </a:t>
            </a:r>
            <a:r>
              <a:rPr sz="2950" spc="165" dirty="0">
                <a:latin typeface="Arial MT"/>
                <a:cs typeface="Arial MT"/>
              </a:rPr>
              <a:t>modernare</a:t>
            </a:r>
            <a:r>
              <a:rPr sz="2950" spc="-60" dirty="0">
                <a:latin typeface="Arial MT"/>
                <a:cs typeface="Arial MT"/>
              </a:rPr>
              <a:t> </a:t>
            </a:r>
            <a:r>
              <a:rPr sz="2950" spc="130" dirty="0">
                <a:latin typeface="Arial MT"/>
                <a:cs typeface="Arial MT"/>
              </a:rPr>
              <a:t>kommunikation,</a:t>
            </a:r>
            <a:r>
              <a:rPr sz="2950" spc="-65" dirty="0">
                <a:latin typeface="Arial MT"/>
                <a:cs typeface="Arial MT"/>
              </a:rPr>
              <a:t> </a:t>
            </a:r>
            <a:r>
              <a:rPr sz="2950" spc="120" dirty="0">
                <a:latin typeface="Arial MT"/>
                <a:cs typeface="Arial MT"/>
              </a:rPr>
              <a:t>öka</a:t>
            </a:r>
            <a:r>
              <a:rPr sz="2950" spc="-65" dirty="0">
                <a:latin typeface="Arial MT"/>
                <a:cs typeface="Arial MT"/>
              </a:rPr>
              <a:t> </a:t>
            </a:r>
            <a:r>
              <a:rPr sz="2950" spc="150" dirty="0" err="1">
                <a:latin typeface="Arial MT"/>
                <a:cs typeface="Arial MT"/>
              </a:rPr>
              <a:t>synlighet</a:t>
            </a:r>
            <a:r>
              <a:rPr sz="2950" spc="-65" dirty="0">
                <a:latin typeface="Arial MT"/>
                <a:cs typeface="Arial MT"/>
              </a:rPr>
              <a:t> </a:t>
            </a:r>
            <a:endParaRPr lang="sv-SE" sz="2950" spc="-65" dirty="0">
              <a:latin typeface="Arial MT"/>
              <a:cs typeface="Arial MT"/>
            </a:endParaRPr>
          </a:p>
          <a:p>
            <a:pPr marL="200660" marR="5080" indent="-188595">
              <a:lnSpc>
                <a:spcPct val="136900"/>
              </a:lnSpc>
              <a:buAutoNum type="arabicPeriod"/>
              <a:tabLst>
                <a:tab pos="200660" algn="l"/>
                <a:tab pos="448309" algn="l"/>
              </a:tabLst>
            </a:pPr>
            <a:r>
              <a:rPr lang="sv-SE" sz="2950" spc="90" dirty="0">
                <a:latin typeface="Arial MT"/>
                <a:cs typeface="Arial MT"/>
              </a:rPr>
              <a:t> </a:t>
            </a:r>
            <a:r>
              <a:rPr sz="2950" spc="90" dirty="0">
                <a:latin typeface="Arial MT"/>
                <a:cs typeface="Arial MT"/>
              </a:rPr>
              <a:t>Vi</a:t>
            </a:r>
            <a:r>
              <a:rPr sz="2950" spc="-60" dirty="0">
                <a:latin typeface="Arial MT"/>
                <a:cs typeface="Arial MT"/>
              </a:rPr>
              <a:t> </a:t>
            </a:r>
            <a:r>
              <a:rPr sz="2950" spc="125" dirty="0">
                <a:latin typeface="Arial MT"/>
                <a:cs typeface="Arial MT"/>
              </a:rPr>
              <a:t>skall</a:t>
            </a:r>
            <a:r>
              <a:rPr sz="2950" spc="-60" dirty="0">
                <a:latin typeface="Arial MT"/>
                <a:cs typeface="Arial MT"/>
              </a:rPr>
              <a:t> </a:t>
            </a:r>
            <a:r>
              <a:rPr sz="2950" spc="150" dirty="0">
                <a:latin typeface="Arial MT"/>
                <a:cs typeface="Arial MT"/>
              </a:rPr>
              <a:t>stärka</a:t>
            </a:r>
            <a:r>
              <a:rPr sz="2950" spc="-6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VSF</a:t>
            </a:r>
            <a:r>
              <a:rPr sz="2950" spc="-60" dirty="0">
                <a:latin typeface="Arial MT"/>
                <a:cs typeface="Arial MT"/>
              </a:rPr>
              <a:t> </a:t>
            </a:r>
            <a:r>
              <a:rPr sz="2950" spc="145" dirty="0">
                <a:latin typeface="Arial MT"/>
                <a:cs typeface="Arial MT"/>
              </a:rPr>
              <a:t>som</a:t>
            </a:r>
            <a:r>
              <a:rPr sz="2950" spc="-60" dirty="0">
                <a:latin typeface="Arial MT"/>
                <a:cs typeface="Arial MT"/>
              </a:rPr>
              <a:t> </a:t>
            </a:r>
            <a:r>
              <a:rPr sz="2950" spc="130" dirty="0">
                <a:latin typeface="Arial MT"/>
                <a:cs typeface="Arial MT"/>
              </a:rPr>
              <a:t>samordnare/samverkansforum</a:t>
            </a:r>
            <a:endParaRPr sz="2950" dirty="0">
              <a:latin typeface="Arial MT"/>
              <a:cs typeface="Arial MT"/>
            </a:endParaRPr>
          </a:p>
          <a:p>
            <a:pPr marL="448945" indent="-436245">
              <a:lnSpc>
                <a:spcPct val="100000"/>
              </a:lnSpc>
              <a:spcBef>
                <a:spcPts val="1305"/>
              </a:spcBef>
              <a:buAutoNum type="arabicPeriod"/>
              <a:tabLst>
                <a:tab pos="448945" algn="l"/>
              </a:tabLst>
            </a:pPr>
            <a:r>
              <a:rPr sz="2950" dirty="0">
                <a:latin typeface="Arial MT"/>
                <a:cs typeface="Arial MT"/>
              </a:rPr>
              <a:t>VSF</a:t>
            </a:r>
            <a:r>
              <a:rPr sz="2950" spc="-60" dirty="0">
                <a:latin typeface="Arial MT"/>
                <a:cs typeface="Arial MT"/>
              </a:rPr>
              <a:t> </a:t>
            </a:r>
            <a:r>
              <a:rPr sz="2950" spc="125" dirty="0">
                <a:latin typeface="Arial MT"/>
                <a:cs typeface="Arial MT"/>
              </a:rPr>
              <a:t>skall</a:t>
            </a:r>
            <a:r>
              <a:rPr sz="2950" spc="-60" dirty="0">
                <a:latin typeface="Arial MT"/>
                <a:cs typeface="Arial MT"/>
              </a:rPr>
              <a:t> </a:t>
            </a:r>
            <a:r>
              <a:rPr sz="2950" spc="155" dirty="0">
                <a:latin typeface="Arial MT"/>
                <a:cs typeface="Arial MT"/>
              </a:rPr>
              <a:t>göra</a:t>
            </a:r>
            <a:r>
              <a:rPr sz="2950" spc="-60" dirty="0">
                <a:latin typeface="Arial MT"/>
                <a:cs typeface="Arial MT"/>
              </a:rPr>
              <a:t> </a:t>
            </a:r>
            <a:r>
              <a:rPr sz="2950" spc="180" dirty="0">
                <a:latin typeface="Arial MT"/>
                <a:cs typeface="Arial MT"/>
              </a:rPr>
              <a:t>det</a:t>
            </a:r>
            <a:r>
              <a:rPr sz="2950" spc="-60" dirty="0">
                <a:latin typeface="Arial MT"/>
                <a:cs typeface="Arial MT"/>
              </a:rPr>
              <a:t> </a:t>
            </a:r>
            <a:r>
              <a:rPr sz="2950" spc="140" dirty="0">
                <a:latin typeface="Arial MT"/>
                <a:cs typeface="Arial MT"/>
              </a:rPr>
              <a:t>enklare</a:t>
            </a:r>
            <a:r>
              <a:rPr sz="2950" spc="-60" dirty="0">
                <a:latin typeface="Arial MT"/>
                <a:cs typeface="Arial MT"/>
              </a:rPr>
              <a:t> </a:t>
            </a:r>
            <a:r>
              <a:rPr sz="2950" spc="160" dirty="0">
                <a:latin typeface="Arial MT"/>
                <a:cs typeface="Arial MT"/>
              </a:rPr>
              <a:t>att</a:t>
            </a:r>
            <a:r>
              <a:rPr sz="2950" spc="-60" dirty="0">
                <a:latin typeface="Arial MT"/>
                <a:cs typeface="Arial MT"/>
              </a:rPr>
              <a:t> </a:t>
            </a:r>
            <a:r>
              <a:rPr sz="2950" spc="130" dirty="0">
                <a:latin typeface="Arial MT"/>
                <a:cs typeface="Arial MT"/>
              </a:rPr>
              <a:t>engagera</a:t>
            </a:r>
            <a:r>
              <a:rPr sz="2950" spc="-60" dirty="0">
                <a:latin typeface="Arial MT"/>
                <a:cs typeface="Arial MT"/>
              </a:rPr>
              <a:t> </a:t>
            </a:r>
            <a:r>
              <a:rPr sz="2950" spc="135" dirty="0">
                <a:latin typeface="Arial MT"/>
                <a:cs typeface="Arial MT"/>
              </a:rPr>
              <a:t>sig</a:t>
            </a:r>
            <a:endParaRPr sz="2950" dirty="0">
              <a:latin typeface="Arial MT"/>
              <a:cs typeface="Arial MT"/>
            </a:endParaRPr>
          </a:p>
          <a:p>
            <a:pPr marL="200660" marR="1974850" indent="-188595">
              <a:lnSpc>
                <a:spcPct val="136900"/>
              </a:lnSpc>
              <a:spcBef>
                <a:spcPts val="5"/>
              </a:spcBef>
              <a:buAutoNum type="arabicPeriod"/>
              <a:tabLst>
                <a:tab pos="200660" algn="l"/>
                <a:tab pos="448309" algn="l"/>
              </a:tabLst>
            </a:pPr>
            <a:r>
              <a:rPr sz="2950" dirty="0">
                <a:latin typeface="Arial MT"/>
                <a:cs typeface="Arial MT"/>
              </a:rPr>
              <a:t>	VSF</a:t>
            </a:r>
            <a:r>
              <a:rPr sz="2950" spc="-60" dirty="0">
                <a:latin typeface="Arial MT"/>
                <a:cs typeface="Arial MT"/>
              </a:rPr>
              <a:t> </a:t>
            </a:r>
            <a:r>
              <a:rPr sz="2950" spc="125" dirty="0">
                <a:latin typeface="Arial MT"/>
                <a:cs typeface="Arial MT"/>
              </a:rPr>
              <a:t>skall</a:t>
            </a:r>
            <a:r>
              <a:rPr sz="2950" spc="-60" dirty="0">
                <a:latin typeface="Arial MT"/>
                <a:cs typeface="Arial MT"/>
              </a:rPr>
              <a:t> </a:t>
            </a:r>
            <a:r>
              <a:rPr sz="2950" spc="175" dirty="0">
                <a:latin typeface="Arial MT"/>
                <a:cs typeface="Arial MT"/>
              </a:rPr>
              <a:t>erbjuda</a:t>
            </a:r>
            <a:r>
              <a:rPr sz="2950" spc="-60" dirty="0">
                <a:latin typeface="Arial MT"/>
                <a:cs typeface="Arial MT"/>
              </a:rPr>
              <a:t> </a:t>
            </a:r>
            <a:r>
              <a:rPr sz="2950" spc="165" dirty="0" err="1">
                <a:latin typeface="Arial MT"/>
                <a:cs typeface="Arial MT"/>
              </a:rPr>
              <a:t>utbildnings</a:t>
            </a:r>
            <a:r>
              <a:rPr sz="2950" spc="-60" dirty="0">
                <a:latin typeface="Arial MT"/>
                <a:cs typeface="Arial MT"/>
              </a:rPr>
              <a:t> </a:t>
            </a:r>
            <a:r>
              <a:rPr sz="2950" spc="165" dirty="0" err="1">
                <a:latin typeface="Arial MT"/>
                <a:cs typeface="Arial MT"/>
              </a:rPr>
              <a:t>möjligheter</a:t>
            </a:r>
            <a:endParaRPr sz="2950" dirty="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9426444"/>
            <a:ext cx="20104100" cy="1882139"/>
            <a:chOff x="0" y="9426444"/>
            <a:chExt cx="20104100" cy="1882139"/>
          </a:xfrm>
        </p:grpSpPr>
        <p:sp>
          <p:nvSpPr>
            <p:cNvPr id="5" name="object 5"/>
            <p:cNvSpPr/>
            <p:nvPr/>
          </p:nvSpPr>
          <p:spPr>
            <a:xfrm>
              <a:off x="0" y="11135436"/>
              <a:ext cx="20104100" cy="173355"/>
            </a:xfrm>
            <a:custGeom>
              <a:avLst/>
              <a:gdLst/>
              <a:ahLst/>
              <a:cxnLst/>
              <a:rect l="l" t="t" r="r" b="b"/>
              <a:pathLst>
                <a:path w="20104100" h="173354">
                  <a:moveTo>
                    <a:pt x="0" y="173119"/>
                  </a:moveTo>
                  <a:lnTo>
                    <a:pt x="20104099" y="173119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731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0942561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0755061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10562186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0374687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0187190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9999693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9806818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9619318"/>
              <a:ext cx="20104100" cy="187960"/>
            </a:xfrm>
            <a:custGeom>
              <a:avLst/>
              <a:gdLst/>
              <a:ahLst/>
              <a:cxnLst/>
              <a:rect l="l" t="t" r="r" b="b"/>
              <a:pathLst>
                <a:path w="20104100" h="187959">
                  <a:moveTo>
                    <a:pt x="0" y="187496"/>
                  </a:moveTo>
                  <a:lnTo>
                    <a:pt x="20104099" y="187496"/>
                  </a:lnTo>
                  <a:lnTo>
                    <a:pt x="20104099" y="0"/>
                  </a:lnTo>
                  <a:lnTo>
                    <a:pt x="0" y="0"/>
                  </a:lnTo>
                  <a:lnTo>
                    <a:pt x="0" y="187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9426444"/>
              <a:ext cx="20104100" cy="193040"/>
            </a:xfrm>
            <a:custGeom>
              <a:avLst/>
              <a:gdLst/>
              <a:ahLst/>
              <a:cxnLst/>
              <a:rect l="l" t="t" r="r" b="b"/>
              <a:pathLst>
                <a:path w="20104100" h="193040">
                  <a:moveTo>
                    <a:pt x="0" y="0"/>
                  </a:moveTo>
                  <a:lnTo>
                    <a:pt x="0" y="192874"/>
                  </a:lnTo>
                  <a:lnTo>
                    <a:pt x="20104099" y="192874"/>
                  </a:lnTo>
                  <a:lnTo>
                    <a:pt x="201040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166</Words>
  <Application>Microsoft Office PowerPoint</Application>
  <PresentationFormat>Anpassad</PresentationFormat>
  <Paragraphs>50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0" baseType="lpstr">
      <vt:lpstr>Arial</vt:lpstr>
      <vt:lpstr>Arial MT</vt:lpstr>
      <vt:lpstr>Office Theme</vt:lpstr>
      <vt:lpstr>VERKSAMHETS PLAN</vt:lpstr>
      <vt:lpstr>ORGANISATION</vt:lpstr>
      <vt:lpstr>ORGANISATION</vt:lpstr>
      <vt:lpstr>ORGANISATION</vt:lpstr>
      <vt:lpstr>ÅRSHJUL</vt:lpstr>
      <vt:lpstr>PowerPoint-presentation</vt:lpstr>
      <vt:lpstr>Våra målsättningar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Verksamhetsplan 24-25</dc:title>
  <dc:creator>Martina Alvarsson</dc:creator>
  <cp:lastModifiedBy>Martina Alvarsson</cp:lastModifiedBy>
  <cp:revision>1</cp:revision>
  <dcterms:created xsi:type="dcterms:W3CDTF">2025-10-30T13:35:01Z</dcterms:created>
  <dcterms:modified xsi:type="dcterms:W3CDTF">2025-11-02T16:50:07Z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2024-09-17T00:00:00Z</vt:filetime>
  </property>
  <property fmtid="{D5CDD505-2E9C-101B-9397-08002B2CF9AE}" pid="3" name="Creator">
    <vt:lpwstr>Keynote</vt:lpwstr>
  </property>
  <property fmtid="{D5CDD505-2E9C-101B-9397-08002B2CF9AE}" pid="4" name="LastSaved">
    <vt:filetime>2025-10-30T00:00:00Z</vt:filetime>
  </property>
  <property fmtid="{D5CDD505-2E9C-101B-9397-08002B2CF9AE}" pid="5" name="Producer">
    <vt:lpwstr>macOS Version 14.5 (bygge 23F79) Quartz PDFContext</vt:lpwstr>
  </property>
</Properties>
</file>